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8" r:id="rId3"/>
    <p:sldId id="314" r:id="rId4"/>
    <p:sldId id="266" r:id="rId5"/>
    <p:sldId id="316" r:id="rId6"/>
    <p:sldId id="262" r:id="rId7"/>
    <p:sldId id="317" r:id="rId8"/>
    <p:sldId id="315" r:id="rId9"/>
    <p:sldId id="318" r:id="rId10"/>
    <p:sldId id="319" r:id="rId11"/>
    <p:sldId id="264" r:id="rId12"/>
    <p:sldId id="265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Bebas Neue" panose="020B0606020202050201" pitchFamily="3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Light" panose="020F0502020204030203" pitchFamily="34" charset="0"/>
      <p:regular r:id="rId22"/>
      <p:italic r:id="rId23"/>
    </p:embeddedFont>
    <p:embeddedFont>
      <p:font typeface="Miriam Libre" panose="00000500000000000000" pitchFamily="2" charset="-79"/>
      <p:regular r:id="rId24"/>
      <p:bold r:id="rId25"/>
    </p:embeddedFont>
    <p:embeddedFont>
      <p:font typeface="Nunito Light" pitchFamily="2" charset="0"/>
      <p:regular r:id="rId26"/>
      <p: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CA08C1-3426-4A3B-A107-068C4DA207B8}">
  <a:tblStyle styleId="{32CA08C1-3426-4A3B-A107-068C4DA20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312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1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1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583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3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30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25" y="200815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25" y="3767600"/>
            <a:ext cx="23109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84225" y="-126350"/>
            <a:ext cx="11320475" cy="5443487"/>
            <a:chOff x="-684225" y="-126350"/>
            <a:chExt cx="11320475" cy="5443487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5123972" y="-126350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684225" y="4070730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818364" y="1659420"/>
              <a:ext cx="616885" cy="275066"/>
              <a:chOff x="809800" y="3341250"/>
              <a:chExt cx="145550" cy="649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835100" y="3341250"/>
                <a:ext cx="4150" cy="323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292" extrusionOk="0">
                    <a:moveTo>
                      <a:pt x="90" y="1"/>
                    </a:moveTo>
                    <a:cubicBezTo>
                      <a:pt x="39" y="1"/>
                      <a:pt x="1" y="39"/>
                      <a:pt x="1" y="90"/>
                    </a:cubicBezTo>
                    <a:lnTo>
                      <a:pt x="1" y="1203"/>
                    </a:lnTo>
                    <a:cubicBezTo>
                      <a:pt x="1" y="1254"/>
                      <a:pt x="39" y="1292"/>
                      <a:pt x="90" y="1292"/>
                    </a:cubicBezTo>
                    <a:cubicBezTo>
                      <a:pt x="127" y="1292"/>
                      <a:pt x="166" y="1254"/>
                      <a:pt x="166" y="1203"/>
                    </a:cubicBezTo>
                    <a:lnTo>
                      <a:pt x="166" y="90"/>
                    </a:lnTo>
                    <a:cubicBezTo>
                      <a:pt x="166" y="39"/>
                      <a:pt x="127" y="1"/>
                      <a:pt x="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907875" y="3374150"/>
                <a:ext cx="415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280" extrusionOk="0">
                    <a:moveTo>
                      <a:pt x="76" y="1"/>
                    </a:moveTo>
                    <a:cubicBezTo>
                      <a:pt x="39" y="1"/>
                      <a:pt x="0" y="39"/>
                      <a:pt x="0" y="77"/>
                    </a:cubicBezTo>
                    <a:lnTo>
                      <a:pt x="0" y="1204"/>
                    </a:lnTo>
                    <a:cubicBezTo>
                      <a:pt x="0" y="1241"/>
                      <a:pt x="39" y="1280"/>
                      <a:pt x="76" y="1280"/>
                    </a:cubicBezTo>
                    <a:cubicBezTo>
                      <a:pt x="127" y="1280"/>
                      <a:pt x="165" y="1241"/>
                      <a:pt x="165" y="1204"/>
                    </a:cubicBezTo>
                    <a:lnTo>
                      <a:pt x="165" y="77"/>
                    </a:lnTo>
                    <a:cubicBezTo>
                      <a:pt x="165" y="39"/>
                      <a:pt x="127" y="1"/>
                      <a:pt x="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09800" y="3371625"/>
                <a:ext cx="1455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66" extrusionOk="0">
                    <a:moveTo>
                      <a:pt x="76" y="1"/>
                    </a:moveTo>
                    <a:cubicBezTo>
                      <a:pt x="39" y="1"/>
                      <a:pt x="0" y="39"/>
                      <a:pt x="0" y="90"/>
                    </a:cubicBezTo>
                    <a:cubicBezTo>
                      <a:pt x="0" y="127"/>
                      <a:pt x="39" y="166"/>
                      <a:pt x="76" y="166"/>
                    </a:cubicBezTo>
                    <a:lnTo>
                      <a:pt x="5734" y="166"/>
                    </a:lnTo>
                    <a:cubicBezTo>
                      <a:pt x="5784" y="166"/>
                      <a:pt x="5822" y="127"/>
                      <a:pt x="5822" y="90"/>
                    </a:cubicBezTo>
                    <a:cubicBezTo>
                      <a:pt x="5822" y="39"/>
                      <a:pt x="5784" y="1"/>
                      <a:pt x="5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8100" y="3402000"/>
                <a:ext cx="1053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166" extrusionOk="0">
                    <a:moveTo>
                      <a:pt x="88" y="1"/>
                    </a:moveTo>
                    <a:cubicBezTo>
                      <a:pt x="38" y="1"/>
                      <a:pt x="0" y="39"/>
                      <a:pt x="0" y="90"/>
                    </a:cubicBezTo>
                    <a:cubicBezTo>
                      <a:pt x="0" y="127"/>
                      <a:pt x="38" y="166"/>
                      <a:pt x="88" y="166"/>
                    </a:cubicBezTo>
                    <a:lnTo>
                      <a:pt x="4126" y="166"/>
                    </a:lnTo>
                    <a:cubicBezTo>
                      <a:pt x="4176" y="166"/>
                      <a:pt x="4214" y="127"/>
                      <a:pt x="4214" y="90"/>
                    </a:cubicBezTo>
                    <a:cubicBezTo>
                      <a:pt x="4214" y="39"/>
                      <a:pt x="4176" y="1"/>
                      <a:pt x="4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-22375" y="-299633"/>
            <a:ext cx="6820968" cy="2030865"/>
            <a:chOff x="-22375" y="-299633"/>
            <a:chExt cx="6820968" cy="2030865"/>
          </a:xfrm>
        </p:grpSpPr>
        <p:sp>
          <p:nvSpPr>
            <p:cNvPr id="20" name="Google Shape;20;p2"/>
            <p:cNvSpPr/>
            <p:nvPr/>
          </p:nvSpPr>
          <p:spPr>
            <a:xfrm>
              <a:off x="-22375" y="-299626"/>
              <a:ext cx="6820968" cy="2030858"/>
            </a:xfrm>
            <a:custGeom>
              <a:avLst/>
              <a:gdLst/>
              <a:ahLst/>
              <a:cxnLst/>
              <a:rect l="l" t="t" r="r" b="b"/>
              <a:pathLst>
                <a:path w="40157" h="13556" extrusionOk="0">
                  <a:moveTo>
                    <a:pt x="0" y="1"/>
                  </a:moveTo>
                  <a:lnTo>
                    <a:pt x="0" y="3710"/>
                  </a:lnTo>
                  <a:cubicBezTo>
                    <a:pt x="905" y="5266"/>
                    <a:pt x="992" y="6222"/>
                    <a:pt x="4024" y="6222"/>
                  </a:cubicBezTo>
                  <a:cubicBezTo>
                    <a:pt x="4344" y="6222"/>
                    <a:pt x="4697" y="6212"/>
                    <a:pt x="5088" y="6190"/>
                  </a:cubicBezTo>
                  <a:cubicBezTo>
                    <a:pt x="7796" y="6278"/>
                    <a:pt x="6898" y="7569"/>
                    <a:pt x="9644" y="8784"/>
                  </a:cubicBezTo>
                  <a:cubicBezTo>
                    <a:pt x="10625" y="9218"/>
                    <a:pt x="11455" y="9332"/>
                    <a:pt x="12194" y="9332"/>
                  </a:cubicBezTo>
                  <a:cubicBezTo>
                    <a:pt x="13019" y="9332"/>
                    <a:pt x="13730" y="9190"/>
                    <a:pt x="14409" y="9190"/>
                  </a:cubicBezTo>
                  <a:cubicBezTo>
                    <a:pt x="14826" y="9190"/>
                    <a:pt x="15231" y="9243"/>
                    <a:pt x="15643" y="9417"/>
                  </a:cubicBezTo>
                  <a:cubicBezTo>
                    <a:pt x="17339" y="10125"/>
                    <a:pt x="17516" y="12657"/>
                    <a:pt x="22198" y="13556"/>
                  </a:cubicBezTo>
                  <a:cubicBezTo>
                    <a:pt x="21022" y="13328"/>
                    <a:pt x="19262" y="9987"/>
                    <a:pt x="19933" y="8455"/>
                  </a:cubicBezTo>
                  <a:cubicBezTo>
                    <a:pt x="20604" y="6924"/>
                    <a:pt x="21970" y="7253"/>
                    <a:pt x="23578" y="5569"/>
                  </a:cubicBezTo>
                  <a:cubicBezTo>
                    <a:pt x="24791" y="4289"/>
                    <a:pt x="25832" y="3377"/>
                    <a:pt x="27178" y="3377"/>
                  </a:cubicBezTo>
                  <a:cubicBezTo>
                    <a:pt x="27615" y="3377"/>
                    <a:pt x="28084" y="3473"/>
                    <a:pt x="28602" y="3684"/>
                  </a:cubicBezTo>
                  <a:cubicBezTo>
                    <a:pt x="29152" y="3907"/>
                    <a:pt x="30048" y="4036"/>
                    <a:pt x="31110" y="4036"/>
                  </a:cubicBezTo>
                  <a:cubicBezTo>
                    <a:pt x="34152" y="4036"/>
                    <a:pt x="38562" y="2975"/>
                    <a:pt x="4015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176220" y="-295217"/>
              <a:ext cx="1064327" cy="636456"/>
            </a:xfrm>
            <a:custGeom>
              <a:avLst/>
              <a:gdLst/>
              <a:ahLst/>
              <a:cxnLst/>
              <a:rect l="l" t="t" r="r" b="b"/>
              <a:pathLst>
                <a:path w="6266" h="3747" fill="none" extrusionOk="0">
                  <a:moveTo>
                    <a:pt x="5582" y="13"/>
                  </a:moveTo>
                  <a:cubicBezTo>
                    <a:pt x="5886" y="545"/>
                    <a:pt x="6089" y="1127"/>
                    <a:pt x="6177" y="1735"/>
                  </a:cubicBezTo>
                  <a:cubicBezTo>
                    <a:pt x="6266" y="2317"/>
                    <a:pt x="6215" y="2987"/>
                    <a:pt x="5746" y="3329"/>
                  </a:cubicBezTo>
                  <a:cubicBezTo>
                    <a:pt x="5190" y="3746"/>
                    <a:pt x="4393" y="3456"/>
                    <a:pt x="3798" y="3101"/>
                  </a:cubicBezTo>
                  <a:cubicBezTo>
                    <a:pt x="2380" y="2278"/>
                    <a:pt x="1153" y="117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2366" y="-299633"/>
              <a:ext cx="531144" cy="630171"/>
            </a:xfrm>
            <a:custGeom>
              <a:avLst/>
              <a:gdLst/>
              <a:ahLst/>
              <a:cxnLst/>
              <a:rect l="l" t="t" r="r" b="b"/>
              <a:pathLst>
                <a:path w="3127" h="3710" fill="none" extrusionOk="0">
                  <a:moveTo>
                    <a:pt x="3127" y="1"/>
                  </a:moveTo>
                  <a:cubicBezTo>
                    <a:pt x="3114" y="546"/>
                    <a:pt x="3026" y="1077"/>
                    <a:pt x="2886" y="1596"/>
                  </a:cubicBezTo>
                  <a:cubicBezTo>
                    <a:pt x="2772" y="2001"/>
                    <a:pt x="2621" y="2405"/>
                    <a:pt x="2367" y="2722"/>
                  </a:cubicBezTo>
                  <a:cubicBezTo>
                    <a:pt x="1924" y="3279"/>
                    <a:pt x="1228" y="3544"/>
                    <a:pt x="532" y="3659"/>
                  </a:cubicBezTo>
                  <a:cubicBezTo>
                    <a:pt x="355" y="3684"/>
                    <a:pt x="178" y="3696"/>
                    <a:pt x="0" y="371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2366" y="-299633"/>
              <a:ext cx="337677" cy="376574"/>
            </a:xfrm>
            <a:custGeom>
              <a:avLst/>
              <a:gdLst/>
              <a:ahLst/>
              <a:cxnLst/>
              <a:rect l="l" t="t" r="r" b="b"/>
              <a:pathLst>
                <a:path w="1988" h="2217" fill="none" extrusionOk="0">
                  <a:moveTo>
                    <a:pt x="1949" y="1"/>
                  </a:moveTo>
                  <a:cubicBezTo>
                    <a:pt x="1949" y="65"/>
                    <a:pt x="1962" y="127"/>
                    <a:pt x="1962" y="203"/>
                  </a:cubicBezTo>
                  <a:cubicBezTo>
                    <a:pt x="1988" y="937"/>
                    <a:pt x="1760" y="1786"/>
                    <a:pt x="1089" y="2064"/>
                  </a:cubicBezTo>
                  <a:cubicBezTo>
                    <a:pt x="734" y="2216"/>
                    <a:pt x="368" y="2178"/>
                    <a:pt x="0" y="206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60893" y="-297255"/>
              <a:ext cx="567834" cy="387105"/>
            </a:xfrm>
            <a:custGeom>
              <a:avLst/>
              <a:gdLst/>
              <a:ahLst/>
              <a:cxnLst/>
              <a:rect l="l" t="t" r="r" b="b"/>
              <a:pathLst>
                <a:path w="3343" h="2279" fill="none" extrusionOk="0">
                  <a:moveTo>
                    <a:pt x="3342" y="2278"/>
                  </a:moveTo>
                  <a:cubicBezTo>
                    <a:pt x="2659" y="2189"/>
                    <a:pt x="1987" y="1974"/>
                    <a:pt x="1405" y="1620"/>
                  </a:cubicBezTo>
                  <a:cubicBezTo>
                    <a:pt x="798" y="1227"/>
                    <a:pt x="279" y="65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2309342" y="-126362"/>
              <a:ext cx="731067" cy="937104"/>
              <a:chOff x="2249817" y="356188"/>
              <a:chExt cx="731067" cy="937104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2249817" y="356188"/>
                <a:ext cx="731067" cy="88971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238" extrusionOk="0">
                    <a:moveTo>
                      <a:pt x="2111" y="0"/>
                    </a:moveTo>
                    <a:cubicBezTo>
                      <a:pt x="1253" y="0"/>
                      <a:pt x="462" y="572"/>
                      <a:pt x="215" y="1436"/>
                    </a:cubicBezTo>
                    <a:cubicBezTo>
                      <a:pt x="1" y="2208"/>
                      <a:pt x="266" y="3006"/>
                      <a:pt x="848" y="3499"/>
                    </a:cubicBezTo>
                    <a:cubicBezTo>
                      <a:pt x="963" y="3600"/>
                      <a:pt x="1025" y="3765"/>
                      <a:pt x="975" y="3917"/>
                    </a:cubicBezTo>
                    <a:lnTo>
                      <a:pt x="798" y="4524"/>
                    </a:lnTo>
                    <a:cubicBezTo>
                      <a:pt x="710" y="4853"/>
                      <a:pt x="924" y="5195"/>
                      <a:pt x="1279" y="5233"/>
                    </a:cubicBezTo>
                    <a:cubicBezTo>
                      <a:pt x="1303" y="5236"/>
                      <a:pt x="1328" y="5238"/>
                      <a:pt x="1353" y="5238"/>
                    </a:cubicBezTo>
                    <a:cubicBezTo>
                      <a:pt x="1603" y="5238"/>
                      <a:pt x="1830" y="5068"/>
                      <a:pt x="1899" y="4815"/>
                    </a:cubicBezTo>
                    <a:lnTo>
                      <a:pt x="2051" y="4297"/>
                    </a:lnTo>
                    <a:cubicBezTo>
                      <a:pt x="2102" y="4106"/>
                      <a:pt x="2254" y="3967"/>
                      <a:pt x="2456" y="3929"/>
                    </a:cubicBezTo>
                    <a:cubicBezTo>
                      <a:pt x="3190" y="3802"/>
                      <a:pt x="3823" y="3271"/>
                      <a:pt x="4037" y="2499"/>
                    </a:cubicBezTo>
                    <a:cubicBezTo>
                      <a:pt x="4304" y="1474"/>
                      <a:pt x="3722" y="411"/>
                      <a:pt x="2709" y="95"/>
                    </a:cubicBezTo>
                    <a:cubicBezTo>
                      <a:pt x="2510" y="31"/>
                      <a:pt x="2309" y="0"/>
                      <a:pt x="2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404728" y="1167767"/>
                <a:ext cx="94611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39" extrusionOk="0">
                    <a:moveTo>
                      <a:pt x="313" y="1"/>
                    </a:moveTo>
                    <a:cubicBezTo>
                      <a:pt x="224" y="1"/>
                      <a:pt x="147" y="59"/>
                      <a:pt x="127" y="151"/>
                    </a:cubicBezTo>
                    <a:lnTo>
                      <a:pt x="25" y="467"/>
                    </a:lnTo>
                    <a:cubicBezTo>
                      <a:pt x="0" y="582"/>
                      <a:pt x="63" y="695"/>
                      <a:pt x="177" y="733"/>
                    </a:cubicBezTo>
                    <a:cubicBezTo>
                      <a:pt x="194" y="737"/>
                      <a:pt x="211" y="739"/>
                      <a:pt x="227" y="739"/>
                    </a:cubicBezTo>
                    <a:cubicBezTo>
                      <a:pt x="322" y="739"/>
                      <a:pt x="409" y="678"/>
                      <a:pt x="430" y="582"/>
                    </a:cubicBezTo>
                    <a:lnTo>
                      <a:pt x="532" y="265"/>
                    </a:lnTo>
                    <a:cubicBezTo>
                      <a:pt x="557" y="151"/>
                      <a:pt x="493" y="37"/>
                      <a:pt x="380" y="12"/>
                    </a:cubicBezTo>
                    <a:cubicBezTo>
                      <a:pt x="357" y="4"/>
                      <a:pt x="335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447701" y="754844"/>
                <a:ext cx="227949" cy="35041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063" fill="none" extrusionOk="0">
                    <a:moveTo>
                      <a:pt x="684" y="2063"/>
                    </a:moveTo>
                    <a:lnTo>
                      <a:pt x="1342" y="240"/>
                    </a:lnTo>
                    <a:lnTo>
                      <a:pt x="848" y="1076"/>
                    </a:lnTo>
                    <a:lnTo>
                      <a:pt x="937" y="1"/>
                    </a:lnTo>
                    <a:lnTo>
                      <a:pt x="468" y="1050"/>
                    </a:lnTo>
                    <a:lnTo>
                      <a:pt x="417" y="1"/>
                    </a:lnTo>
                    <a:lnTo>
                      <a:pt x="0" y="1658"/>
                    </a:lnTo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70246" y="1025766"/>
                <a:ext cx="230157" cy="22013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296" extrusionOk="0">
                    <a:moveTo>
                      <a:pt x="266" y="0"/>
                    </a:moveTo>
                    <a:lnTo>
                      <a:pt x="89" y="582"/>
                    </a:lnTo>
                    <a:cubicBezTo>
                      <a:pt x="1" y="911"/>
                      <a:pt x="215" y="1253"/>
                      <a:pt x="570" y="1291"/>
                    </a:cubicBezTo>
                    <a:cubicBezTo>
                      <a:pt x="594" y="1294"/>
                      <a:pt x="619" y="1296"/>
                      <a:pt x="644" y="1296"/>
                    </a:cubicBezTo>
                    <a:cubicBezTo>
                      <a:pt x="894" y="1296"/>
                      <a:pt x="1121" y="1126"/>
                      <a:pt x="1190" y="873"/>
                    </a:cubicBezTo>
                    <a:lnTo>
                      <a:pt x="1342" y="355"/>
                    </a:lnTo>
                    <a:cubicBezTo>
                      <a:pt x="1342" y="341"/>
                      <a:pt x="1342" y="329"/>
                      <a:pt x="1354" y="304"/>
                    </a:cubicBez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694844" y="448591"/>
                <a:ext cx="94611" cy="8323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90" extrusionOk="0">
                    <a:moveTo>
                      <a:pt x="281" y="1"/>
                    </a:moveTo>
                    <a:cubicBezTo>
                      <a:pt x="232" y="1"/>
                      <a:pt x="183" y="15"/>
                      <a:pt x="140" y="44"/>
                    </a:cubicBezTo>
                    <a:cubicBezTo>
                      <a:pt x="25" y="120"/>
                      <a:pt x="0" y="272"/>
                      <a:pt x="76" y="386"/>
                    </a:cubicBezTo>
                    <a:cubicBezTo>
                      <a:pt x="124" y="451"/>
                      <a:pt x="203" y="489"/>
                      <a:pt x="284" y="489"/>
                    </a:cubicBezTo>
                    <a:cubicBezTo>
                      <a:pt x="330" y="489"/>
                      <a:pt x="377" y="477"/>
                      <a:pt x="418" y="449"/>
                    </a:cubicBezTo>
                    <a:cubicBezTo>
                      <a:pt x="519" y="373"/>
                      <a:pt x="557" y="221"/>
                      <a:pt x="481" y="108"/>
                    </a:cubicBezTo>
                    <a:cubicBezTo>
                      <a:pt x="434" y="37"/>
                      <a:pt x="359" y="1"/>
                      <a:pt x="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832259" y="559168"/>
                <a:ext cx="99197" cy="25818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520" fill="none" extrusionOk="0">
                    <a:moveTo>
                      <a:pt x="1" y="0"/>
                    </a:moveTo>
                    <a:cubicBezTo>
                      <a:pt x="1" y="0"/>
                      <a:pt x="583" y="684"/>
                      <a:pt x="166" y="15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372285" y="836545"/>
                <a:ext cx="23950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78" fill="none" extrusionOk="0">
                    <a:moveTo>
                      <a:pt x="1" y="0"/>
                    </a:moveTo>
                    <a:cubicBezTo>
                      <a:pt x="39" y="63"/>
                      <a:pt x="90" y="114"/>
                      <a:pt x="140" y="17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333557" y="673142"/>
                <a:ext cx="13079" cy="103443"/>
              </a:xfrm>
              <a:custGeom>
                <a:avLst/>
                <a:gdLst/>
                <a:ahLst/>
                <a:cxnLst/>
                <a:rect l="l" t="t" r="r" b="b"/>
                <a:pathLst>
                  <a:path w="77" h="609" fill="none" extrusionOk="0">
                    <a:moveTo>
                      <a:pt x="26" y="1"/>
                    </a:moveTo>
                    <a:cubicBezTo>
                      <a:pt x="1" y="203"/>
                      <a:pt x="14" y="418"/>
                      <a:pt x="77" y="60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404728" y="1079441"/>
                <a:ext cx="184975" cy="4959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92" fill="none" extrusionOk="0">
                    <a:moveTo>
                      <a:pt x="1088" y="29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598444" y="-113712"/>
              <a:ext cx="608430" cy="607071"/>
              <a:chOff x="603219" y="132826"/>
              <a:chExt cx="608430" cy="60707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682712" y="210960"/>
                <a:ext cx="528936" cy="528936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3114" extrusionOk="0">
                    <a:moveTo>
                      <a:pt x="2469" y="0"/>
                    </a:moveTo>
                    <a:lnTo>
                      <a:pt x="0" y="633"/>
                    </a:lnTo>
                    <a:lnTo>
                      <a:pt x="633" y="3113"/>
                    </a:lnTo>
                    <a:lnTo>
                      <a:pt x="3114" y="2469"/>
                    </a:lnTo>
                    <a:lnTo>
                      <a:pt x="2924" y="1721"/>
                    </a:lnTo>
                    <a:cubicBezTo>
                      <a:pt x="2886" y="1747"/>
                      <a:pt x="2848" y="1760"/>
                      <a:pt x="2798" y="1772"/>
                    </a:cubicBezTo>
                    <a:cubicBezTo>
                      <a:pt x="2750" y="1784"/>
                      <a:pt x="2703" y="1789"/>
                      <a:pt x="2656" y="1789"/>
                    </a:cubicBezTo>
                    <a:cubicBezTo>
                      <a:pt x="2405" y="1789"/>
                      <a:pt x="2178" y="1623"/>
                      <a:pt x="2114" y="1367"/>
                    </a:cubicBezTo>
                    <a:cubicBezTo>
                      <a:pt x="2038" y="1063"/>
                      <a:pt x="2216" y="760"/>
                      <a:pt x="2519" y="671"/>
                    </a:cubicBezTo>
                    <a:cubicBezTo>
                      <a:pt x="2557" y="658"/>
                      <a:pt x="2607" y="658"/>
                      <a:pt x="2646" y="658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3219" y="431605"/>
                <a:ext cx="213001" cy="193128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137" extrusionOk="0">
                    <a:moveTo>
                      <a:pt x="629" y="1"/>
                    </a:moveTo>
                    <a:cubicBezTo>
                      <a:pt x="584" y="1"/>
                      <a:pt x="539" y="6"/>
                      <a:pt x="494" y="17"/>
                    </a:cubicBezTo>
                    <a:cubicBezTo>
                      <a:pt x="190" y="106"/>
                      <a:pt x="1" y="410"/>
                      <a:pt x="89" y="714"/>
                    </a:cubicBezTo>
                    <a:cubicBezTo>
                      <a:pt x="153" y="970"/>
                      <a:pt x="379" y="1136"/>
                      <a:pt x="631" y="1136"/>
                    </a:cubicBezTo>
                    <a:cubicBezTo>
                      <a:pt x="677" y="1136"/>
                      <a:pt x="725" y="1131"/>
                      <a:pt x="772" y="1119"/>
                    </a:cubicBezTo>
                    <a:cubicBezTo>
                      <a:pt x="1076" y="1043"/>
                      <a:pt x="1253" y="726"/>
                      <a:pt x="1177" y="435"/>
                    </a:cubicBezTo>
                    <a:cubicBezTo>
                      <a:pt x="1112" y="177"/>
                      <a:pt x="883" y="1"/>
                      <a:pt x="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79531" y="132826"/>
                <a:ext cx="212831" cy="192958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6" extrusionOk="0">
                    <a:moveTo>
                      <a:pt x="629" y="1"/>
                    </a:moveTo>
                    <a:cubicBezTo>
                      <a:pt x="584" y="1"/>
                      <a:pt x="539" y="6"/>
                      <a:pt x="493" y="18"/>
                    </a:cubicBezTo>
                    <a:cubicBezTo>
                      <a:pt x="190" y="106"/>
                      <a:pt x="0" y="410"/>
                      <a:pt x="88" y="713"/>
                    </a:cubicBezTo>
                    <a:cubicBezTo>
                      <a:pt x="153" y="970"/>
                      <a:pt x="379" y="1136"/>
                      <a:pt x="631" y="1136"/>
                    </a:cubicBezTo>
                    <a:cubicBezTo>
                      <a:pt x="677" y="1136"/>
                      <a:pt x="724" y="1130"/>
                      <a:pt x="772" y="1118"/>
                    </a:cubicBezTo>
                    <a:cubicBezTo>
                      <a:pt x="1076" y="1042"/>
                      <a:pt x="1253" y="726"/>
                      <a:pt x="1177" y="435"/>
                    </a:cubicBezTo>
                    <a:cubicBezTo>
                      <a:pt x="1112" y="177"/>
                      <a:pt x="883" y="1"/>
                      <a:pt x="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39;p2"/>
            <p:cNvSpPr/>
            <p:nvPr/>
          </p:nvSpPr>
          <p:spPr>
            <a:xfrm>
              <a:off x="2972358" y="1022548"/>
              <a:ext cx="227949" cy="227949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2" y="0"/>
                  </a:moveTo>
                  <a:lnTo>
                    <a:pt x="608" y="355"/>
                  </a:lnTo>
                  <a:cubicBezTo>
                    <a:pt x="582" y="481"/>
                    <a:pt x="481" y="583"/>
                    <a:pt x="355" y="608"/>
                  </a:cubicBezTo>
                  <a:lnTo>
                    <a:pt x="0" y="672"/>
                  </a:lnTo>
                  <a:lnTo>
                    <a:pt x="355" y="722"/>
                  </a:lnTo>
                  <a:cubicBezTo>
                    <a:pt x="481" y="748"/>
                    <a:pt x="582" y="849"/>
                    <a:pt x="608" y="975"/>
                  </a:cubicBezTo>
                  <a:lnTo>
                    <a:pt x="672" y="1342"/>
                  </a:lnTo>
                  <a:lnTo>
                    <a:pt x="722" y="975"/>
                  </a:lnTo>
                  <a:cubicBezTo>
                    <a:pt x="748" y="849"/>
                    <a:pt x="849" y="748"/>
                    <a:pt x="975" y="722"/>
                  </a:cubicBezTo>
                  <a:lnTo>
                    <a:pt x="1342" y="672"/>
                  </a:lnTo>
                  <a:lnTo>
                    <a:pt x="975" y="608"/>
                  </a:lnTo>
                  <a:cubicBezTo>
                    <a:pt x="849" y="583"/>
                    <a:pt x="748" y="481"/>
                    <a:pt x="722" y="355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74064" y="-68782"/>
              <a:ext cx="219286" cy="219456"/>
            </a:xfrm>
            <a:custGeom>
              <a:avLst/>
              <a:gdLst/>
              <a:ahLst/>
              <a:cxnLst/>
              <a:rect l="l" t="t" r="r" b="b"/>
              <a:pathLst>
                <a:path w="1291" h="1292" extrusionOk="0">
                  <a:moveTo>
                    <a:pt x="646" y="1"/>
                  </a:moveTo>
                  <a:lnTo>
                    <a:pt x="582" y="355"/>
                  </a:lnTo>
                  <a:cubicBezTo>
                    <a:pt x="570" y="468"/>
                    <a:pt x="469" y="570"/>
                    <a:pt x="342" y="595"/>
                  </a:cubicBezTo>
                  <a:lnTo>
                    <a:pt x="0" y="646"/>
                  </a:lnTo>
                  <a:lnTo>
                    <a:pt x="342" y="709"/>
                  </a:lnTo>
                  <a:cubicBezTo>
                    <a:pt x="469" y="722"/>
                    <a:pt x="570" y="823"/>
                    <a:pt x="582" y="949"/>
                  </a:cubicBezTo>
                  <a:lnTo>
                    <a:pt x="646" y="1292"/>
                  </a:lnTo>
                  <a:lnTo>
                    <a:pt x="697" y="949"/>
                  </a:lnTo>
                  <a:cubicBezTo>
                    <a:pt x="722" y="823"/>
                    <a:pt x="823" y="722"/>
                    <a:pt x="937" y="709"/>
                  </a:cubicBezTo>
                  <a:lnTo>
                    <a:pt x="1291" y="646"/>
                  </a:lnTo>
                  <a:lnTo>
                    <a:pt x="937" y="595"/>
                  </a:lnTo>
                  <a:cubicBezTo>
                    <a:pt x="823" y="570"/>
                    <a:pt x="722" y="468"/>
                    <a:pt x="697" y="355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18418" y="-97405"/>
              <a:ext cx="228119" cy="225741"/>
            </a:xfrm>
            <a:custGeom>
              <a:avLst/>
              <a:gdLst/>
              <a:ahLst/>
              <a:cxnLst/>
              <a:rect l="l" t="t" r="r" b="b"/>
              <a:pathLst>
                <a:path w="1343" h="1329" extrusionOk="0">
                  <a:moveTo>
                    <a:pt x="672" y="1"/>
                  </a:moveTo>
                  <a:lnTo>
                    <a:pt x="621" y="355"/>
                  </a:lnTo>
                  <a:cubicBezTo>
                    <a:pt x="596" y="481"/>
                    <a:pt x="495" y="583"/>
                    <a:pt x="368" y="608"/>
                  </a:cubicBezTo>
                  <a:lnTo>
                    <a:pt x="1" y="671"/>
                  </a:lnTo>
                  <a:lnTo>
                    <a:pt x="368" y="721"/>
                  </a:lnTo>
                  <a:cubicBezTo>
                    <a:pt x="495" y="747"/>
                    <a:pt x="596" y="848"/>
                    <a:pt x="621" y="974"/>
                  </a:cubicBezTo>
                  <a:lnTo>
                    <a:pt x="672" y="1329"/>
                  </a:lnTo>
                  <a:lnTo>
                    <a:pt x="735" y="974"/>
                  </a:lnTo>
                  <a:cubicBezTo>
                    <a:pt x="760" y="848"/>
                    <a:pt x="861" y="747"/>
                    <a:pt x="988" y="721"/>
                  </a:cubicBezTo>
                  <a:lnTo>
                    <a:pt x="1342" y="671"/>
                  </a:lnTo>
                  <a:lnTo>
                    <a:pt x="988" y="608"/>
                  </a:lnTo>
                  <a:cubicBezTo>
                    <a:pt x="861" y="583"/>
                    <a:pt x="760" y="481"/>
                    <a:pt x="735" y="355"/>
                  </a:cubicBezTo>
                  <a:lnTo>
                    <a:pt x="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2"/>
            <p:cNvGrpSpPr/>
            <p:nvPr/>
          </p:nvGrpSpPr>
          <p:grpSpPr>
            <a:xfrm>
              <a:off x="3330795" y="-2"/>
              <a:ext cx="559001" cy="542525"/>
              <a:chOff x="3361195" y="258011"/>
              <a:chExt cx="559001" cy="542525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3361195" y="258011"/>
                <a:ext cx="559001" cy="5425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194" extrusionOk="0">
                    <a:moveTo>
                      <a:pt x="1568" y="0"/>
                    </a:moveTo>
                    <a:cubicBezTo>
                      <a:pt x="1429" y="0"/>
                      <a:pt x="1291" y="68"/>
                      <a:pt x="1203" y="192"/>
                    </a:cubicBezTo>
                    <a:lnTo>
                      <a:pt x="1178" y="204"/>
                    </a:lnTo>
                    <a:cubicBezTo>
                      <a:pt x="1102" y="318"/>
                      <a:pt x="987" y="369"/>
                      <a:pt x="849" y="369"/>
                    </a:cubicBezTo>
                    <a:lnTo>
                      <a:pt x="823" y="369"/>
                    </a:lnTo>
                    <a:cubicBezTo>
                      <a:pt x="815" y="369"/>
                      <a:pt x="806" y="368"/>
                      <a:pt x="797" y="368"/>
                    </a:cubicBezTo>
                    <a:cubicBezTo>
                      <a:pt x="605" y="368"/>
                      <a:pt x="428" y="505"/>
                      <a:pt x="368" y="710"/>
                    </a:cubicBezTo>
                    <a:cubicBezTo>
                      <a:pt x="317" y="913"/>
                      <a:pt x="418" y="1128"/>
                      <a:pt x="596" y="1230"/>
                    </a:cubicBezTo>
                    <a:cubicBezTo>
                      <a:pt x="575" y="1227"/>
                      <a:pt x="554" y="1226"/>
                      <a:pt x="534" y="1226"/>
                    </a:cubicBezTo>
                    <a:cubicBezTo>
                      <a:pt x="351" y="1226"/>
                      <a:pt x="168" y="1325"/>
                      <a:pt x="89" y="1495"/>
                    </a:cubicBezTo>
                    <a:cubicBezTo>
                      <a:pt x="0" y="1697"/>
                      <a:pt x="64" y="1925"/>
                      <a:pt x="241" y="2052"/>
                    </a:cubicBezTo>
                    <a:lnTo>
                      <a:pt x="253" y="2065"/>
                    </a:lnTo>
                    <a:cubicBezTo>
                      <a:pt x="368" y="2141"/>
                      <a:pt x="418" y="2267"/>
                      <a:pt x="418" y="2394"/>
                    </a:cubicBezTo>
                    <a:lnTo>
                      <a:pt x="418" y="2419"/>
                    </a:lnTo>
                    <a:cubicBezTo>
                      <a:pt x="405" y="2634"/>
                      <a:pt x="545" y="2824"/>
                      <a:pt x="760" y="2875"/>
                    </a:cubicBezTo>
                    <a:cubicBezTo>
                      <a:pt x="800" y="2888"/>
                      <a:pt x="841" y="2894"/>
                      <a:pt x="882" y="2894"/>
                    </a:cubicBezTo>
                    <a:cubicBezTo>
                      <a:pt x="1044" y="2894"/>
                      <a:pt x="1198" y="2798"/>
                      <a:pt x="1279" y="2647"/>
                    </a:cubicBezTo>
                    <a:lnTo>
                      <a:pt x="1279" y="2647"/>
                    </a:lnTo>
                    <a:cubicBezTo>
                      <a:pt x="1254" y="2862"/>
                      <a:pt x="1355" y="3077"/>
                      <a:pt x="1544" y="3153"/>
                    </a:cubicBezTo>
                    <a:cubicBezTo>
                      <a:pt x="1606" y="3180"/>
                      <a:pt x="1671" y="3193"/>
                      <a:pt x="1734" y="3193"/>
                    </a:cubicBezTo>
                    <a:cubicBezTo>
                      <a:pt x="1877" y="3193"/>
                      <a:pt x="2013" y="3128"/>
                      <a:pt x="2101" y="3014"/>
                    </a:cubicBezTo>
                    <a:lnTo>
                      <a:pt x="2114" y="2988"/>
                    </a:lnTo>
                    <a:cubicBezTo>
                      <a:pt x="2184" y="2895"/>
                      <a:pt x="2296" y="2835"/>
                      <a:pt x="2412" y="2835"/>
                    </a:cubicBezTo>
                    <a:cubicBezTo>
                      <a:pt x="2422" y="2835"/>
                      <a:pt x="2433" y="2835"/>
                      <a:pt x="2443" y="2836"/>
                    </a:cubicBezTo>
                    <a:lnTo>
                      <a:pt x="2469" y="2836"/>
                    </a:lnTo>
                    <a:cubicBezTo>
                      <a:pt x="2683" y="2836"/>
                      <a:pt x="2874" y="2698"/>
                      <a:pt x="2924" y="2495"/>
                    </a:cubicBezTo>
                    <a:cubicBezTo>
                      <a:pt x="2987" y="2280"/>
                      <a:pt x="2886" y="2065"/>
                      <a:pt x="2696" y="1964"/>
                    </a:cubicBezTo>
                    <a:lnTo>
                      <a:pt x="2696" y="1964"/>
                    </a:lnTo>
                    <a:cubicBezTo>
                      <a:pt x="2726" y="1969"/>
                      <a:pt x="2755" y="1971"/>
                      <a:pt x="2785" y="1971"/>
                    </a:cubicBezTo>
                    <a:cubicBezTo>
                      <a:pt x="2968" y="1971"/>
                      <a:pt x="3137" y="1872"/>
                      <a:pt x="3203" y="1697"/>
                    </a:cubicBezTo>
                    <a:cubicBezTo>
                      <a:pt x="3291" y="1508"/>
                      <a:pt x="3228" y="1280"/>
                      <a:pt x="3063" y="1154"/>
                    </a:cubicBezTo>
                    <a:lnTo>
                      <a:pt x="3038" y="1128"/>
                    </a:lnTo>
                    <a:cubicBezTo>
                      <a:pt x="2936" y="1053"/>
                      <a:pt x="2874" y="938"/>
                      <a:pt x="2886" y="799"/>
                    </a:cubicBezTo>
                    <a:lnTo>
                      <a:pt x="2886" y="774"/>
                    </a:lnTo>
                    <a:cubicBezTo>
                      <a:pt x="2886" y="572"/>
                      <a:pt x="2747" y="381"/>
                      <a:pt x="2545" y="318"/>
                    </a:cubicBezTo>
                    <a:cubicBezTo>
                      <a:pt x="2507" y="310"/>
                      <a:pt x="2469" y="305"/>
                      <a:pt x="2432" y="305"/>
                    </a:cubicBezTo>
                    <a:cubicBezTo>
                      <a:pt x="2258" y="305"/>
                      <a:pt x="2097" y="400"/>
                      <a:pt x="2013" y="546"/>
                    </a:cubicBezTo>
                    <a:cubicBezTo>
                      <a:pt x="2050" y="344"/>
                      <a:pt x="1949" y="128"/>
                      <a:pt x="1747" y="40"/>
                    </a:cubicBezTo>
                    <a:cubicBezTo>
                      <a:pt x="1689" y="13"/>
                      <a:pt x="1628" y="0"/>
                      <a:pt x="15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503026" y="481713"/>
                <a:ext cx="301157" cy="105651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622" fill="none" extrusionOk="0">
                    <a:moveTo>
                      <a:pt x="1" y="1"/>
                    </a:moveTo>
                    <a:lnTo>
                      <a:pt x="1772" y="621"/>
                    </a:lnTo>
                  </a:path>
                </a:pathLst>
              </a:custGeom>
              <a:noFill/>
              <a:ln w="625" cap="rnd" cmpd="sng">
                <a:solidFill>
                  <a:srgbClr val="2617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584728" y="393727"/>
                <a:ext cx="103273" cy="29894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760" fill="none" extrusionOk="0">
                    <a:moveTo>
                      <a:pt x="608" y="0"/>
                    </a:moveTo>
                    <a:lnTo>
                      <a:pt x="0" y="1759"/>
                    </a:lnTo>
                  </a:path>
                </a:pathLst>
              </a:custGeom>
              <a:noFill/>
              <a:ln w="625" cap="rnd" cmpd="sng">
                <a:solidFill>
                  <a:srgbClr val="2617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548208" y="335635"/>
                <a:ext cx="92572" cy="19363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140" fill="none" extrusionOk="0">
                    <a:moveTo>
                      <a:pt x="544" y="1139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488079" y="378609"/>
                <a:ext cx="152702" cy="15066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887" fill="none" extrusionOk="0">
                    <a:moveTo>
                      <a:pt x="898" y="88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617000" y="316272"/>
                <a:ext cx="23780" cy="213001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54" fill="none" extrusionOk="0">
                    <a:moveTo>
                      <a:pt x="139" y="1253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640611" y="529103"/>
                <a:ext cx="94780" cy="193638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140" fill="none" extrusionOk="0">
                    <a:moveTo>
                      <a:pt x="0" y="0"/>
                    </a:moveTo>
                    <a:lnTo>
                      <a:pt x="557" y="113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640611" y="529103"/>
                <a:ext cx="152872" cy="152872"/>
              </a:xfrm>
              <a:custGeom>
                <a:avLst/>
                <a:gdLst/>
                <a:ahLst/>
                <a:cxnLst/>
                <a:rect l="l" t="t" r="r" b="b"/>
                <a:pathLst>
                  <a:path w="900" h="900" fill="none" extrusionOk="0">
                    <a:moveTo>
                      <a:pt x="0" y="0"/>
                    </a:moveTo>
                    <a:lnTo>
                      <a:pt x="900" y="89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640611" y="529103"/>
                <a:ext cx="23950" cy="21504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266" fill="none" extrusionOk="0">
                    <a:moveTo>
                      <a:pt x="0" y="0"/>
                    </a:moveTo>
                    <a:lnTo>
                      <a:pt x="140" y="126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47143" y="529103"/>
                <a:ext cx="193638" cy="9478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558" fill="none" extrusionOk="0">
                    <a:moveTo>
                      <a:pt x="1139" y="0"/>
                    </a:moveTo>
                    <a:lnTo>
                      <a:pt x="0" y="55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90117" y="529103"/>
                <a:ext cx="150664" cy="15287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00" fill="none" extrusionOk="0">
                    <a:moveTo>
                      <a:pt x="886" y="0"/>
                    </a:moveTo>
                    <a:lnTo>
                      <a:pt x="1" y="89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27949" y="529103"/>
                <a:ext cx="212831" cy="2378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0" fill="none" extrusionOk="0">
                    <a:moveTo>
                      <a:pt x="1252" y="0"/>
                    </a:moveTo>
                    <a:lnTo>
                      <a:pt x="0" y="14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640611" y="436701"/>
                <a:ext cx="193638" cy="92572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545" fill="none" extrusionOk="0">
                    <a:moveTo>
                      <a:pt x="0" y="544"/>
                    </a:moveTo>
                    <a:lnTo>
                      <a:pt x="113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640611" y="378609"/>
                <a:ext cx="152872" cy="150664"/>
              </a:xfrm>
              <a:custGeom>
                <a:avLst/>
                <a:gdLst/>
                <a:ahLst/>
                <a:cxnLst/>
                <a:rect l="l" t="t" r="r" b="b"/>
                <a:pathLst>
                  <a:path w="900" h="887" fill="none" extrusionOk="0">
                    <a:moveTo>
                      <a:pt x="0" y="886"/>
                    </a:moveTo>
                    <a:lnTo>
                      <a:pt x="90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640611" y="505493"/>
                <a:ext cx="215209" cy="2378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40" fill="none" extrusionOk="0">
                    <a:moveTo>
                      <a:pt x="0" y="139"/>
                    </a:moveTo>
                    <a:lnTo>
                      <a:pt x="1266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77208" y="363492"/>
                <a:ext cx="243236" cy="21096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42" extrusionOk="0">
                    <a:moveTo>
                      <a:pt x="677" y="0"/>
                    </a:moveTo>
                    <a:cubicBezTo>
                      <a:pt x="622" y="0"/>
                      <a:pt x="563" y="13"/>
                      <a:pt x="507" y="39"/>
                    </a:cubicBezTo>
                    <a:cubicBezTo>
                      <a:pt x="368" y="102"/>
                      <a:pt x="292" y="241"/>
                      <a:pt x="304" y="368"/>
                    </a:cubicBezTo>
                    <a:cubicBezTo>
                      <a:pt x="102" y="418"/>
                      <a:pt x="1" y="596"/>
                      <a:pt x="90" y="798"/>
                    </a:cubicBezTo>
                    <a:lnTo>
                      <a:pt x="532" y="1241"/>
                    </a:lnTo>
                    <a:lnTo>
                      <a:pt x="1026" y="1102"/>
                    </a:lnTo>
                    <a:lnTo>
                      <a:pt x="1431" y="811"/>
                    </a:lnTo>
                    <a:lnTo>
                      <a:pt x="1367" y="178"/>
                    </a:lnTo>
                    <a:cubicBezTo>
                      <a:pt x="1308" y="66"/>
                      <a:pt x="1208" y="11"/>
                      <a:pt x="1103" y="11"/>
                    </a:cubicBezTo>
                    <a:cubicBezTo>
                      <a:pt x="1030" y="11"/>
                      <a:pt x="954" y="38"/>
                      <a:pt x="887" y="89"/>
                    </a:cubicBezTo>
                    <a:cubicBezTo>
                      <a:pt x="834" y="29"/>
                      <a:pt x="759" y="0"/>
                      <a:pt x="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576065" y="393727"/>
                <a:ext cx="68962" cy="14624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61" fill="none" extrusionOk="0">
                    <a:moveTo>
                      <a:pt x="1" y="0"/>
                    </a:moveTo>
                    <a:lnTo>
                      <a:pt x="406" y="86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520182" y="453856"/>
                <a:ext cx="124845" cy="8611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fill="none" extrusionOk="0">
                    <a:moveTo>
                      <a:pt x="1" y="1"/>
                    </a:moveTo>
                    <a:lnTo>
                      <a:pt x="735" y="50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644857" y="389480"/>
                <a:ext cx="11041" cy="150494"/>
              </a:xfrm>
              <a:custGeom>
                <a:avLst/>
                <a:gdLst/>
                <a:ahLst/>
                <a:cxnLst/>
                <a:rect l="l" t="t" r="r" b="b"/>
                <a:pathLst>
                  <a:path w="65" h="886" fill="none" extrusionOk="0">
                    <a:moveTo>
                      <a:pt x="65" y="0"/>
                    </a:moveTo>
                    <a:lnTo>
                      <a:pt x="1" y="88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526806" y="432624"/>
                <a:ext cx="206547" cy="15236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97" extrusionOk="0">
                    <a:moveTo>
                      <a:pt x="737" y="0"/>
                    </a:moveTo>
                    <a:cubicBezTo>
                      <a:pt x="638" y="0"/>
                      <a:pt x="532" y="24"/>
                      <a:pt x="431" y="75"/>
                    </a:cubicBezTo>
                    <a:cubicBezTo>
                      <a:pt x="152" y="202"/>
                      <a:pt x="0" y="480"/>
                      <a:pt x="101" y="695"/>
                    </a:cubicBezTo>
                    <a:cubicBezTo>
                      <a:pt x="166" y="823"/>
                      <a:pt x="312" y="896"/>
                      <a:pt x="481" y="896"/>
                    </a:cubicBezTo>
                    <a:cubicBezTo>
                      <a:pt x="579" y="896"/>
                      <a:pt x="683" y="872"/>
                      <a:pt x="785" y="821"/>
                    </a:cubicBezTo>
                    <a:cubicBezTo>
                      <a:pt x="1075" y="683"/>
                      <a:pt x="1215" y="404"/>
                      <a:pt x="1114" y="202"/>
                    </a:cubicBezTo>
                    <a:cubicBezTo>
                      <a:pt x="1057" y="73"/>
                      <a:pt x="909" y="0"/>
                      <a:pt x="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492325" y="393727"/>
                <a:ext cx="275339" cy="223702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17" extrusionOk="0">
                    <a:moveTo>
                      <a:pt x="1278" y="0"/>
                    </a:moveTo>
                    <a:cubicBezTo>
                      <a:pt x="1278" y="0"/>
                      <a:pt x="1089" y="190"/>
                      <a:pt x="1140" y="557"/>
                    </a:cubicBezTo>
                    <a:cubicBezTo>
                      <a:pt x="1140" y="557"/>
                      <a:pt x="1128" y="556"/>
                      <a:pt x="1108" y="556"/>
                    </a:cubicBezTo>
                    <a:cubicBezTo>
                      <a:pt x="1049" y="556"/>
                      <a:pt x="917" y="564"/>
                      <a:pt x="785" y="620"/>
                    </a:cubicBezTo>
                    <a:cubicBezTo>
                      <a:pt x="620" y="709"/>
                      <a:pt x="519" y="861"/>
                      <a:pt x="519" y="861"/>
                    </a:cubicBezTo>
                    <a:cubicBezTo>
                      <a:pt x="320" y="642"/>
                      <a:pt x="113" y="618"/>
                      <a:pt x="34" y="618"/>
                    </a:cubicBezTo>
                    <a:cubicBezTo>
                      <a:pt x="13" y="618"/>
                      <a:pt x="1" y="620"/>
                      <a:pt x="1" y="620"/>
                    </a:cubicBezTo>
                    <a:cubicBezTo>
                      <a:pt x="136" y="891"/>
                      <a:pt x="426" y="1317"/>
                      <a:pt x="822" y="1317"/>
                    </a:cubicBezTo>
                    <a:cubicBezTo>
                      <a:pt x="906" y="1317"/>
                      <a:pt x="996" y="1297"/>
                      <a:pt x="1089" y="1253"/>
                    </a:cubicBezTo>
                    <a:cubicBezTo>
                      <a:pt x="1621" y="1000"/>
                      <a:pt x="1430" y="342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1469699" y="150675"/>
              <a:ext cx="576836" cy="941350"/>
              <a:chOff x="1439937" y="319837"/>
              <a:chExt cx="576836" cy="94135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1439937" y="319837"/>
                <a:ext cx="216738" cy="287908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695" extrusionOk="0">
                    <a:moveTo>
                      <a:pt x="354" y="1"/>
                    </a:moveTo>
                    <a:cubicBezTo>
                      <a:pt x="36" y="1"/>
                      <a:pt x="1" y="481"/>
                      <a:pt x="441" y="999"/>
                    </a:cubicBezTo>
                    <a:cubicBezTo>
                      <a:pt x="820" y="1455"/>
                      <a:pt x="1263" y="1695"/>
                      <a:pt x="1263" y="1695"/>
                    </a:cubicBezTo>
                    <a:cubicBezTo>
                      <a:pt x="1263" y="1695"/>
                      <a:pt x="1276" y="518"/>
                      <a:pt x="706" y="138"/>
                    </a:cubicBezTo>
                    <a:cubicBezTo>
                      <a:pt x="567" y="43"/>
                      <a:pt x="448" y="1"/>
                      <a:pt x="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714596" y="484259"/>
                <a:ext cx="167819" cy="323579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905" extrusionOk="0">
                    <a:moveTo>
                      <a:pt x="551" y="0"/>
                    </a:moveTo>
                    <a:cubicBezTo>
                      <a:pt x="343" y="0"/>
                      <a:pt x="105" y="308"/>
                      <a:pt x="51" y="828"/>
                    </a:cubicBezTo>
                    <a:cubicBezTo>
                      <a:pt x="0" y="1423"/>
                      <a:pt x="127" y="1904"/>
                      <a:pt x="127" y="1904"/>
                    </a:cubicBezTo>
                    <a:cubicBezTo>
                      <a:pt x="127" y="1904"/>
                      <a:pt x="987" y="1094"/>
                      <a:pt x="861" y="423"/>
                    </a:cubicBezTo>
                    <a:cubicBezTo>
                      <a:pt x="811" y="132"/>
                      <a:pt x="687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479853" y="711019"/>
                <a:ext cx="286380" cy="221494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04" extrusionOk="0">
                    <a:moveTo>
                      <a:pt x="361" y="1"/>
                    </a:moveTo>
                    <a:cubicBezTo>
                      <a:pt x="117" y="1"/>
                      <a:pt x="0" y="211"/>
                      <a:pt x="192" y="581"/>
                    </a:cubicBezTo>
                    <a:cubicBezTo>
                      <a:pt x="522" y="1189"/>
                      <a:pt x="1686" y="1303"/>
                      <a:pt x="1686" y="1303"/>
                    </a:cubicBezTo>
                    <a:cubicBezTo>
                      <a:pt x="1686" y="1303"/>
                      <a:pt x="1496" y="834"/>
                      <a:pt x="1078" y="404"/>
                    </a:cubicBezTo>
                    <a:cubicBezTo>
                      <a:pt x="819" y="127"/>
                      <a:pt x="551" y="1"/>
                      <a:pt x="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778972" y="755692"/>
                <a:ext cx="237801" cy="26701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572" extrusionOk="0">
                    <a:moveTo>
                      <a:pt x="1089" y="1"/>
                    </a:moveTo>
                    <a:cubicBezTo>
                      <a:pt x="892" y="1"/>
                      <a:pt x="616" y="184"/>
                      <a:pt x="394" y="559"/>
                    </a:cubicBezTo>
                    <a:cubicBezTo>
                      <a:pt x="90" y="1078"/>
                      <a:pt x="1" y="1572"/>
                      <a:pt x="1" y="1572"/>
                    </a:cubicBezTo>
                    <a:cubicBezTo>
                      <a:pt x="1" y="1572"/>
                      <a:pt x="1114" y="1192"/>
                      <a:pt x="1305" y="534"/>
                    </a:cubicBezTo>
                    <a:cubicBezTo>
                      <a:pt x="1399" y="181"/>
                      <a:pt x="1283" y="1"/>
                      <a:pt x="10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559007" y="448080"/>
                <a:ext cx="245954" cy="813108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4787" extrusionOk="0">
                    <a:moveTo>
                      <a:pt x="62" y="0"/>
                    </a:moveTo>
                    <a:cubicBezTo>
                      <a:pt x="33" y="0"/>
                      <a:pt x="0" y="27"/>
                      <a:pt x="18" y="54"/>
                    </a:cubicBezTo>
                    <a:cubicBezTo>
                      <a:pt x="246" y="421"/>
                      <a:pt x="460" y="801"/>
                      <a:pt x="638" y="1193"/>
                    </a:cubicBezTo>
                    <a:cubicBezTo>
                      <a:pt x="941" y="1839"/>
                      <a:pt x="1157" y="2522"/>
                      <a:pt x="1270" y="3231"/>
                    </a:cubicBezTo>
                    <a:cubicBezTo>
                      <a:pt x="1346" y="3737"/>
                      <a:pt x="1372" y="4255"/>
                      <a:pt x="1372" y="4762"/>
                    </a:cubicBezTo>
                    <a:lnTo>
                      <a:pt x="1448" y="4787"/>
                    </a:lnTo>
                    <a:cubicBezTo>
                      <a:pt x="1448" y="4598"/>
                      <a:pt x="1448" y="4395"/>
                      <a:pt x="1435" y="4205"/>
                    </a:cubicBezTo>
                    <a:cubicBezTo>
                      <a:pt x="1410" y="3471"/>
                      <a:pt x="1284" y="2737"/>
                      <a:pt x="1056" y="2041"/>
                    </a:cubicBezTo>
                    <a:cubicBezTo>
                      <a:pt x="828" y="1319"/>
                      <a:pt x="486" y="649"/>
                      <a:pt x="94" y="16"/>
                    </a:cubicBezTo>
                    <a:cubicBezTo>
                      <a:pt x="87" y="5"/>
                      <a:pt x="75" y="0"/>
                      <a:pt x="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2"/>
          <p:cNvGrpSpPr/>
          <p:nvPr/>
        </p:nvGrpSpPr>
        <p:grpSpPr>
          <a:xfrm>
            <a:off x="7429064" y="4283645"/>
            <a:ext cx="616885" cy="275066"/>
            <a:chOff x="809800" y="3341250"/>
            <a:chExt cx="145550" cy="64900"/>
          </a:xfrm>
        </p:grpSpPr>
        <p:sp>
          <p:nvSpPr>
            <p:cNvPr id="71" name="Google Shape;71;p2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oogle Shape;2076;p31"/>
          <p:cNvGrpSpPr/>
          <p:nvPr/>
        </p:nvGrpSpPr>
        <p:grpSpPr>
          <a:xfrm>
            <a:off x="-254700" y="-122095"/>
            <a:ext cx="11018850" cy="4636134"/>
            <a:chOff x="-254700" y="-122095"/>
            <a:chExt cx="11018850" cy="4636134"/>
          </a:xfrm>
        </p:grpSpPr>
        <p:sp>
          <p:nvSpPr>
            <p:cNvPr id="2077" name="Google Shape;2077;p31"/>
            <p:cNvSpPr/>
            <p:nvPr/>
          </p:nvSpPr>
          <p:spPr>
            <a:xfrm flipH="1">
              <a:off x="5251872" y="1093925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1"/>
            <p:cNvSpPr/>
            <p:nvPr/>
          </p:nvSpPr>
          <p:spPr>
            <a:xfrm flipH="1">
              <a:off x="-254700" y="-122095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9" name="Google Shape;2079;p31"/>
          <p:cNvGrpSpPr/>
          <p:nvPr/>
        </p:nvGrpSpPr>
        <p:grpSpPr>
          <a:xfrm flipH="1">
            <a:off x="5986470" y="-21339"/>
            <a:ext cx="4888613" cy="1654057"/>
            <a:chOff x="3132725" y="4264323"/>
            <a:chExt cx="1003925" cy="339677"/>
          </a:xfrm>
        </p:grpSpPr>
        <p:sp>
          <p:nvSpPr>
            <p:cNvPr id="2080" name="Google Shape;2080;p31"/>
            <p:cNvSpPr/>
            <p:nvPr/>
          </p:nvSpPr>
          <p:spPr>
            <a:xfrm>
              <a:off x="3132725" y="4265100"/>
              <a:ext cx="1003925" cy="338900"/>
            </a:xfrm>
            <a:custGeom>
              <a:avLst/>
              <a:gdLst/>
              <a:ahLst/>
              <a:cxnLst/>
              <a:rect l="l" t="t" r="r" b="b"/>
              <a:pathLst>
                <a:path w="40157" h="13556" extrusionOk="0">
                  <a:moveTo>
                    <a:pt x="0" y="1"/>
                  </a:moveTo>
                  <a:lnTo>
                    <a:pt x="0" y="3710"/>
                  </a:lnTo>
                  <a:cubicBezTo>
                    <a:pt x="905" y="5266"/>
                    <a:pt x="992" y="6222"/>
                    <a:pt x="4024" y="6222"/>
                  </a:cubicBezTo>
                  <a:cubicBezTo>
                    <a:pt x="4344" y="6222"/>
                    <a:pt x="4697" y="6212"/>
                    <a:pt x="5088" y="6190"/>
                  </a:cubicBezTo>
                  <a:cubicBezTo>
                    <a:pt x="7796" y="6278"/>
                    <a:pt x="6898" y="7569"/>
                    <a:pt x="9644" y="8784"/>
                  </a:cubicBezTo>
                  <a:cubicBezTo>
                    <a:pt x="10625" y="9218"/>
                    <a:pt x="11455" y="9332"/>
                    <a:pt x="12194" y="9332"/>
                  </a:cubicBezTo>
                  <a:cubicBezTo>
                    <a:pt x="13019" y="9332"/>
                    <a:pt x="13730" y="9190"/>
                    <a:pt x="14409" y="9190"/>
                  </a:cubicBezTo>
                  <a:cubicBezTo>
                    <a:pt x="14826" y="9190"/>
                    <a:pt x="15231" y="9243"/>
                    <a:pt x="15643" y="9417"/>
                  </a:cubicBezTo>
                  <a:cubicBezTo>
                    <a:pt x="17339" y="10125"/>
                    <a:pt x="17516" y="12657"/>
                    <a:pt x="22198" y="13556"/>
                  </a:cubicBezTo>
                  <a:cubicBezTo>
                    <a:pt x="21022" y="13328"/>
                    <a:pt x="19262" y="9987"/>
                    <a:pt x="19933" y="8455"/>
                  </a:cubicBezTo>
                  <a:cubicBezTo>
                    <a:pt x="20604" y="6924"/>
                    <a:pt x="21970" y="7253"/>
                    <a:pt x="23578" y="5569"/>
                  </a:cubicBezTo>
                  <a:cubicBezTo>
                    <a:pt x="24791" y="4289"/>
                    <a:pt x="25832" y="3377"/>
                    <a:pt x="27178" y="3377"/>
                  </a:cubicBezTo>
                  <a:cubicBezTo>
                    <a:pt x="27615" y="3377"/>
                    <a:pt x="28084" y="3473"/>
                    <a:pt x="28602" y="3684"/>
                  </a:cubicBezTo>
                  <a:cubicBezTo>
                    <a:pt x="29152" y="3907"/>
                    <a:pt x="30048" y="4036"/>
                    <a:pt x="31110" y="4036"/>
                  </a:cubicBezTo>
                  <a:cubicBezTo>
                    <a:pt x="34152" y="4036"/>
                    <a:pt x="38562" y="2975"/>
                    <a:pt x="4015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1"/>
            <p:cNvSpPr/>
            <p:nvPr/>
          </p:nvSpPr>
          <p:spPr>
            <a:xfrm>
              <a:off x="3603500" y="4265750"/>
              <a:ext cx="156650" cy="93675"/>
            </a:xfrm>
            <a:custGeom>
              <a:avLst/>
              <a:gdLst/>
              <a:ahLst/>
              <a:cxnLst/>
              <a:rect l="l" t="t" r="r" b="b"/>
              <a:pathLst>
                <a:path w="6266" h="3747" fill="none" extrusionOk="0">
                  <a:moveTo>
                    <a:pt x="5582" y="13"/>
                  </a:moveTo>
                  <a:cubicBezTo>
                    <a:pt x="5886" y="545"/>
                    <a:pt x="6089" y="1127"/>
                    <a:pt x="6177" y="1735"/>
                  </a:cubicBezTo>
                  <a:cubicBezTo>
                    <a:pt x="6266" y="2317"/>
                    <a:pt x="6215" y="2987"/>
                    <a:pt x="5746" y="3329"/>
                  </a:cubicBezTo>
                  <a:cubicBezTo>
                    <a:pt x="5190" y="3746"/>
                    <a:pt x="4393" y="3456"/>
                    <a:pt x="3798" y="3101"/>
                  </a:cubicBezTo>
                  <a:cubicBezTo>
                    <a:pt x="2380" y="2278"/>
                    <a:pt x="1153" y="117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1"/>
            <p:cNvSpPr/>
            <p:nvPr/>
          </p:nvSpPr>
          <p:spPr>
            <a:xfrm>
              <a:off x="3132725" y="4265100"/>
              <a:ext cx="78175" cy="92750"/>
            </a:xfrm>
            <a:custGeom>
              <a:avLst/>
              <a:gdLst/>
              <a:ahLst/>
              <a:cxnLst/>
              <a:rect l="l" t="t" r="r" b="b"/>
              <a:pathLst>
                <a:path w="3127" h="3710" fill="none" extrusionOk="0">
                  <a:moveTo>
                    <a:pt x="3127" y="1"/>
                  </a:moveTo>
                  <a:cubicBezTo>
                    <a:pt x="3114" y="546"/>
                    <a:pt x="3026" y="1077"/>
                    <a:pt x="2886" y="1596"/>
                  </a:cubicBezTo>
                  <a:cubicBezTo>
                    <a:pt x="2772" y="2001"/>
                    <a:pt x="2621" y="2405"/>
                    <a:pt x="2367" y="2722"/>
                  </a:cubicBezTo>
                  <a:cubicBezTo>
                    <a:pt x="1924" y="3279"/>
                    <a:pt x="1228" y="3544"/>
                    <a:pt x="532" y="3659"/>
                  </a:cubicBezTo>
                  <a:cubicBezTo>
                    <a:pt x="355" y="3684"/>
                    <a:pt x="178" y="3696"/>
                    <a:pt x="0" y="371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1"/>
            <p:cNvSpPr/>
            <p:nvPr/>
          </p:nvSpPr>
          <p:spPr>
            <a:xfrm>
              <a:off x="3132725" y="4265100"/>
              <a:ext cx="49700" cy="55425"/>
            </a:xfrm>
            <a:custGeom>
              <a:avLst/>
              <a:gdLst/>
              <a:ahLst/>
              <a:cxnLst/>
              <a:rect l="l" t="t" r="r" b="b"/>
              <a:pathLst>
                <a:path w="1988" h="2217" fill="none" extrusionOk="0">
                  <a:moveTo>
                    <a:pt x="1949" y="1"/>
                  </a:moveTo>
                  <a:cubicBezTo>
                    <a:pt x="1949" y="65"/>
                    <a:pt x="1962" y="127"/>
                    <a:pt x="1962" y="203"/>
                  </a:cubicBezTo>
                  <a:cubicBezTo>
                    <a:pt x="1988" y="937"/>
                    <a:pt x="1760" y="1786"/>
                    <a:pt x="1089" y="2064"/>
                  </a:cubicBezTo>
                  <a:cubicBezTo>
                    <a:pt x="734" y="2216"/>
                    <a:pt x="368" y="2178"/>
                    <a:pt x="0" y="206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1"/>
            <p:cNvSpPr/>
            <p:nvPr/>
          </p:nvSpPr>
          <p:spPr>
            <a:xfrm>
              <a:off x="4017045" y="4264323"/>
              <a:ext cx="83575" cy="56975"/>
            </a:xfrm>
            <a:custGeom>
              <a:avLst/>
              <a:gdLst/>
              <a:ahLst/>
              <a:cxnLst/>
              <a:rect l="l" t="t" r="r" b="b"/>
              <a:pathLst>
                <a:path w="3343" h="2279" fill="none" extrusionOk="0">
                  <a:moveTo>
                    <a:pt x="3342" y="2278"/>
                  </a:moveTo>
                  <a:cubicBezTo>
                    <a:pt x="2659" y="2189"/>
                    <a:pt x="1987" y="1974"/>
                    <a:pt x="1405" y="1620"/>
                  </a:cubicBezTo>
                  <a:cubicBezTo>
                    <a:pt x="798" y="1227"/>
                    <a:pt x="279" y="65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1"/>
            <p:cNvSpPr/>
            <p:nvPr/>
          </p:nvSpPr>
          <p:spPr>
            <a:xfrm>
              <a:off x="3467150" y="4317500"/>
              <a:ext cx="107600" cy="130950"/>
            </a:xfrm>
            <a:custGeom>
              <a:avLst/>
              <a:gdLst/>
              <a:ahLst/>
              <a:cxnLst/>
              <a:rect l="l" t="t" r="r" b="b"/>
              <a:pathLst>
                <a:path w="4304" h="5238" extrusionOk="0">
                  <a:moveTo>
                    <a:pt x="2111" y="0"/>
                  </a:moveTo>
                  <a:cubicBezTo>
                    <a:pt x="1253" y="0"/>
                    <a:pt x="462" y="572"/>
                    <a:pt x="215" y="1436"/>
                  </a:cubicBezTo>
                  <a:cubicBezTo>
                    <a:pt x="1" y="2208"/>
                    <a:pt x="266" y="3006"/>
                    <a:pt x="848" y="3499"/>
                  </a:cubicBezTo>
                  <a:cubicBezTo>
                    <a:pt x="963" y="3600"/>
                    <a:pt x="1025" y="3765"/>
                    <a:pt x="975" y="3917"/>
                  </a:cubicBezTo>
                  <a:lnTo>
                    <a:pt x="798" y="4524"/>
                  </a:lnTo>
                  <a:cubicBezTo>
                    <a:pt x="710" y="4853"/>
                    <a:pt x="924" y="5195"/>
                    <a:pt x="1279" y="5233"/>
                  </a:cubicBezTo>
                  <a:cubicBezTo>
                    <a:pt x="1303" y="5236"/>
                    <a:pt x="1328" y="5238"/>
                    <a:pt x="1353" y="5238"/>
                  </a:cubicBezTo>
                  <a:cubicBezTo>
                    <a:pt x="1603" y="5238"/>
                    <a:pt x="1830" y="5068"/>
                    <a:pt x="1899" y="4815"/>
                  </a:cubicBezTo>
                  <a:lnTo>
                    <a:pt x="2051" y="4297"/>
                  </a:lnTo>
                  <a:cubicBezTo>
                    <a:pt x="2102" y="4106"/>
                    <a:pt x="2254" y="3967"/>
                    <a:pt x="2456" y="3929"/>
                  </a:cubicBezTo>
                  <a:cubicBezTo>
                    <a:pt x="3190" y="3802"/>
                    <a:pt x="3823" y="3271"/>
                    <a:pt x="4037" y="2499"/>
                  </a:cubicBezTo>
                  <a:cubicBezTo>
                    <a:pt x="4304" y="1474"/>
                    <a:pt x="3722" y="411"/>
                    <a:pt x="2709" y="95"/>
                  </a:cubicBezTo>
                  <a:cubicBezTo>
                    <a:pt x="2510" y="31"/>
                    <a:pt x="2309" y="0"/>
                    <a:pt x="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1"/>
            <p:cNvSpPr/>
            <p:nvPr/>
          </p:nvSpPr>
          <p:spPr>
            <a:xfrm>
              <a:off x="3489950" y="4436950"/>
              <a:ext cx="13925" cy="18475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13" y="1"/>
                  </a:moveTo>
                  <a:cubicBezTo>
                    <a:pt x="224" y="1"/>
                    <a:pt x="147" y="59"/>
                    <a:pt x="127" y="151"/>
                  </a:cubicBezTo>
                  <a:lnTo>
                    <a:pt x="25" y="467"/>
                  </a:lnTo>
                  <a:cubicBezTo>
                    <a:pt x="0" y="582"/>
                    <a:pt x="63" y="695"/>
                    <a:pt x="177" y="733"/>
                  </a:cubicBezTo>
                  <a:cubicBezTo>
                    <a:pt x="194" y="737"/>
                    <a:pt x="211" y="739"/>
                    <a:pt x="227" y="739"/>
                  </a:cubicBezTo>
                  <a:cubicBezTo>
                    <a:pt x="322" y="739"/>
                    <a:pt x="409" y="678"/>
                    <a:pt x="430" y="582"/>
                  </a:cubicBezTo>
                  <a:lnTo>
                    <a:pt x="532" y="265"/>
                  </a:lnTo>
                  <a:cubicBezTo>
                    <a:pt x="557" y="151"/>
                    <a:pt x="493" y="37"/>
                    <a:pt x="380" y="12"/>
                  </a:cubicBezTo>
                  <a:cubicBezTo>
                    <a:pt x="357" y="4"/>
                    <a:pt x="33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1"/>
            <p:cNvSpPr/>
            <p:nvPr/>
          </p:nvSpPr>
          <p:spPr>
            <a:xfrm>
              <a:off x="3496275" y="4376175"/>
              <a:ext cx="33550" cy="51575"/>
            </a:xfrm>
            <a:custGeom>
              <a:avLst/>
              <a:gdLst/>
              <a:ahLst/>
              <a:cxnLst/>
              <a:rect l="l" t="t" r="r" b="b"/>
              <a:pathLst>
                <a:path w="1342" h="2063" fill="none" extrusionOk="0">
                  <a:moveTo>
                    <a:pt x="684" y="2063"/>
                  </a:moveTo>
                  <a:lnTo>
                    <a:pt x="1342" y="240"/>
                  </a:lnTo>
                  <a:lnTo>
                    <a:pt x="848" y="1076"/>
                  </a:lnTo>
                  <a:lnTo>
                    <a:pt x="937" y="1"/>
                  </a:lnTo>
                  <a:lnTo>
                    <a:pt x="468" y="1050"/>
                  </a:lnTo>
                  <a:lnTo>
                    <a:pt x="417" y="1"/>
                  </a:lnTo>
                  <a:lnTo>
                    <a:pt x="0" y="1658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1"/>
            <p:cNvSpPr/>
            <p:nvPr/>
          </p:nvSpPr>
          <p:spPr>
            <a:xfrm>
              <a:off x="3484875" y="4416050"/>
              <a:ext cx="33875" cy="32400"/>
            </a:xfrm>
            <a:custGeom>
              <a:avLst/>
              <a:gdLst/>
              <a:ahLst/>
              <a:cxnLst/>
              <a:rect l="l" t="t" r="r" b="b"/>
              <a:pathLst>
                <a:path w="1355" h="1296" extrusionOk="0">
                  <a:moveTo>
                    <a:pt x="266" y="0"/>
                  </a:moveTo>
                  <a:lnTo>
                    <a:pt x="89" y="582"/>
                  </a:lnTo>
                  <a:cubicBezTo>
                    <a:pt x="1" y="911"/>
                    <a:pt x="215" y="1253"/>
                    <a:pt x="570" y="1291"/>
                  </a:cubicBezTo>
                  <a:cubicBezTo>
                    <a:pt x="594" y="1294"/>
                    <a:pt x="619" y="1296"/>
                    <a:pt x="644" y="1296"/>
                  </a:cubicBezTo>
                  <a:cubicBezTo>
                    <a:pt x="894" y="1296"/>
                    <a:pt x="1121" y="1126"/>
                    <a:pt x="1190" y="873"/>
                  </a:cubicBezTo>
                  <a:lnTo>
                    <a:pt x="1342" y="355"/>
                  </a:lnTo>
                  <a:cubicBezTo>
                    <a:pt x="1342" y="341"/>
                    <a:pt x="1342" y="329"/>
                    <a:pt x="1354" y="30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1"/>
            <p:cNvSpPr/>
            <p:nvPr/>
          </p:nvSpPr>
          <p:spPr>
            <a:xfrm>
              <a:off x="3532650" y="4331100"/>
              <a:ext cx="13925" cy="12250"/>
            </a:xfrm>
            <a:custGeom>
              <a:avLst/>
              <a:gdLst/>
              <a:ahLst/>
              <a:cxnLst/>
              <a:rect l="l" t="t" r="r" b="b"/>
              <a:pathLst>
                <a:path w="557" h="490" extrusionOk="0">
                  <a:moveTo>
                    <a:pt x="281" y="1"/>
                  </a:moveTo>
                  <a:cubicBezTo>
                    <a:pt x="232" y="1"/>
                    <a:pt x="183" y="15"/>
                    <a:pt x="140" y="44"/>
                  </a:cubicBezTo>
                  <a:cubicBezTo>
                    <a:pt x="25" y="120"/>
                    <a:pt x="0" y="272"/>
                    <a:pt x="76" y="386"/>
                  </a:cubicBezTo>
                  <a:cubicBezTo>
                    <a:pt x="124" y="451"/>
                    <a:pt x="203" y="489"/>
                    <a:pt x="284" y="489"/>
                  </a:cubicBezTo>
                  <a:cubicBezTo>
                    <a:pt x="330" y="489"/>
                    <a:pt x="377" y="477"/>
                    <a:pt x="418" y="449"/>
                  </a:cubicBezTo>
                  <a:cubicBezTo>
                    <a:pt x="519" y="373"/>
                    <a:pt x="557" y="221"/>
                    <a:pt x="481" y="108"/>
                  </a:cubicBezTo>
                  <a:cubicBezTo>
                    <a:pt x="434" y="37"/>
                    <a:pt x="359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1"/>
            <p:cNvSpPr/>
            <p:nvPr/>
          </p:nvSpPr>
          <p:spPr>
            <a:xfrm>
              <a:off x="3552875" y="4347375"/>
              <a:ext cx="14600" cy="38000"/>
            </a:xfrm>
            <a:custGeom>
              <a:avLst/>
              <a:gdLst/>
              <a:ahLst/>
              <a:cxnLst/>
              <a:rect l="l" t="t" r="r" b="b"/>
              <a:pathLst>
                <a:path w="584" h="1520" fill="none" extrusionOk="0">
                  <a:moveTo>
                    <a:pt x="1" y="0"/>
                  </a:moveTo>
                  <a:cubicBezTo>
                    <a:pt x="1" y="0"/>
                    <a:pt x="583" y="684"/>
                    <a:pt x="166" y="1519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1"/>
            <p:cNvSpPr/>
            <p:nvPr/>
          </p:nvSpPr>
          <p:spPr>
            <a:xfrm>
              <a:off x="3485175" y="4388200"/>
              <a:ext cx="3525" cy="4450"/>
            </a:xfrm>
            <a:custGeom>
              <a:avLst/>
              <a:gdLst/>
              <a:ahLst/>
              <a:cxnLst/>
              <a:rect l="l" t="t" r="r" b="b"/>
              <a:pathLst>
                <a:path w="141" h="178" fill="none" extrusionOk="0">
                  <a:moveTo>
                    <a:pt x="1" y="0"/>
                  </a:moveTo>
                  <a:cubicBezTo>
                    <a:pt x="39" y="63"/>
                    <a:pt x="90" y="114"/>
                    <a:pt x="140" y="17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1"/>
            <p:cNvSpPr/>
            <p:nvPr/>
          </p:nvSpPr>
          <p:spPr>
            <a:xfrm>
              <a:off x="3479475" y="4364150"/>
              <a:ext cx="1925" cy="15225"/>
            </a:xfrm>
            <a:custGeom>
              <a:avLst/>
              <a:gdLst/>
              <a:ahLst/>
              <a:cxnLst/>
              <a:rect l="l" t="t" r="r" b="b"/>
              <a:pathLst>
                <a:path w="77" h="609" fill="none" extrusionOk="0">
                  <a:moveTo>
                    <a:pt x="26" y="1"/>
                  </a:moveTo>
                  <a:cubicBezTo>
                    <a:pt x="1" y="203"/>
                    <a:pt x="14" y="418"/>
                    <a:pt x="77" y="60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1"/>
            <p:cNvSpPr/>
            <p:nvPr/>
          </p:nvSpPr>
          <p:spPr>
            <a:xfrm>
              <a:off x="3489950" y="4423950"/>
              <a:ext cx="27225" cy="7300"/>
            </a:xfrm>
            <a:custGeom>
              <a:avLst/>
              <a:gdLst/>
              <a:ahLst/>
              <a:cxnLst/>
              <a:rect l="l" t="t" r="r" b="b"/>
              <a:pathLst>
                <a:path w="1089" h="292" fill="none" extrusionOk="0">
                  <a:moveTo>
                    <a:pt x="1088" y="29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1"/>
            <p:cNvSpPr/>
            <p:nvPr/>
          </p:nvSpPr>
          <p:spPr>
            <a:xfrm>
              <a:off x="3561750" y="4481525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2" y="0"/>
                  </a:moveTo>
                  <a:lnTo>
                    <a:pt x="608" y="355"/>
                  </a:lnTo>
                  <a:cubicBezTo>
                    <a:pt x="582" y="481"/>
                    <a:pt x="481" y="583"/>
                    <a:pt x="355" y="608"/>
                  </a:cubicBezTo>
                  <a:lnTo>
                    <a:pt x="0" y="672"/>
                  </a:lnTo>
                  <a:lnTo>
                    <a:pt x="355" y="722"/>
                  </a:lnTo>
                  <a:cubicBezTo>
                    <a:pt x="481" y="748"/>
                    <a:pt x="582" y="849"/>
                    <a:pt x="608" y="975"/>
                  </a:cubicBezTo>
                  <a:lnTo>
                    <a:pt x="672" y="1342"/>
                  </a:lnTo>
                  <a:lnTo>
                    <a:pt x="722" y="975"/>
                  </a:lnTo>
                  <a:cubicBezTo>
                    <a:pt x="748" y="849"/>
                    <a:pt x="849" y="748"/>
                    <a:pt x="975" y="722"/>
                  </a:cubicBezTo>
                  <a:lnTo>
                    <a:pt x="1342" y="672"/>
                  </a:lnTo>
                  <a:lnTo>
                    <a:pt x="975" y="608"/>
                  </a:lnTo>
                  <a:cubicBezTo>
                    <a:pt x="849" y="583"/>
                    <a:pt x="748" y="481"/>
                    <a:pt x="722" y="355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1"/>
            <p:cNvSpPr/>
            <p:nvPr/>
          </p:nvSpPr>
          <p:spPr>
            <a:xfrm>
              <a:off x="3864225" y="4295175"/>
              <a:ext cx="32275" cy="32300"/>
            </a:xfrm>
            <a:custGeom>
              <a:avLst/>
              <a:gdLst/>
              <a:ahLst/>
              <a:cxnLst/>
              <a:rect l="l" t="t" r="r" b="b"/>
              <a:pathLst>
                <a:path w="1291" h="1292" extrusionOk="0">
                  <a:moveTo>
                    <a:pt x="646" y="1"/>
                  </a:moveTo>
                  <a:lnTo>
                    <a:pt x="582" y="355"/>
                  </a:lnTo>
                  <a:cubicBezTo>
                    <a:pt x="570" y="468"/>
                    <a:pt x="469" y="570"/>
                    <a:pt x="342" y="595"/>
                  </a:cubicBezTo>
                  <a:lnTo>
                    <a:pt x="0" y="646"/>
                  </a:lnTo>
                  <a:lnTo>
                    <a:pt x="342" y="709"/>
                  </a:lnTo>
                  <a:cubicBezTo>
                    <a:pt x="469" y="722"/>
                    <a:pt x="570" y="823"/>
                    <a:pt x="582" y="949"/>
                  </a:cubicBezTo>
                  <a:lnTo>
                    <a:pt x="646" y="1292"/>
                  </a:lnTo>
                  <a:lnTo>
                    <a:pt x="697" y="949"/>
                  </a:lnTo>
                  <a:cubicBezTo>
                    <a:pt x="722" y="823"/>
                    <a:pt x="823" y="722"/>
                    <a:pt x="937" y="709"/>
                  </a:cubicBezTo>
                  <a:lnTo>
                    <a:pt x="1291" y="646"/>
                  </a:lnTo>
                  <a:lnTo>
                    <a:pt x="937" y="595"/>
                  </a:lnTo>
                  <a:cubicBezTo>
                    <a:pt x="823" y="570"/>
                    <a:pt x="722" y="468"/>
                    <a:pt x="697" y="355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1"/>
            <p:cNvSpPr/>
            <p:nvPr/>
          </p:nvSpPr>
          <p:spPr>
            <a:xfrm>
              <a:off x="3344700" y="4300875"/>
              <a:ext cx="33575" cy="33225"/>
            </a:xfrm>
            <a:custGeom>
              <a:avLst/>
              <a:gdLst/>
              <a:ahLst/>
              <a:cxnLst/>
              <a:rect l="l" t="t" r="r" b="b"/>
              <a:pathLst>
                <a:path w="1343" h="1329" extrusionOk="0">
                  <a:moveTo>
                    <a:pt x="672" y="1"/>
                  </a:moveTo>
                  <a:lnTo>
                    <a:pt x="621" y="355"/>
                  </a:lnTo>
                  <a:cubicBezTo>
                    <a:pt x="596" y="481"/>
                    <a:pt x="495" y="583"/>
                    <a:pt x="368" y="608"/>
                  </a:cubicBezTo>
                  <a:lnTo>
                    <a:pt x="1" y="671"/>
                  </a:lnTo>
                  <a:lnTo>
                    <a:pt x="368" y="721"/>
                  </a:lnTo>
                  <a:cubicBezTo>
                    <a:pt x="495" y="747"/>
                    <a:pt x="596" y="848"/>
                    <a:pt x="621" y="974"/>
                  </a:cubicBezTo>
                  <a:lnTo>
                    <a:pt x="672" y="1329"/>
                  </a:lnTo>
                  <a:lnTo>
                    <a:pt x="735" y="974"/>
                  </a:lnTo>
                  <a:cubicBezTo>
                    <a:pt x="760" y="848"/>
                    <a:pt x="861" y="747"/>
                    <a:pt x="988" y="721"/>
                  </a:cubicBezTo>
                  <a:lnTo>
                    <a:pt x="1342" y="671"/>
                  </a:lnTo>
                  <a:lnTo>
                    <a:pt x="988" y="608"/>
                  </a:lnTo>
                  <a:cubicBezTo>
                    <a:pt x="861" y="583"/>
                    <a:pt x="760" y="481"/>
                    <a:pt x="735" y="355"/>
                  </a:cubicBezTo>
                  <a:lnTo>
                    <a:pt x="672" y="1"/>
                  </a:lnTo>
                  <a:close/>
                </a:path>
              </a:pathLst>
            </a:custGeom>
            <a:solidFill>
              <a:srgbClr val="FA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1"/>
            <p:cNvSpPr/>
            <p:nvPr/>
          </p:nvSpPr>
          <p:spPr>
            <a:xfrm>
              <a:off x="3630725" y="4303050"/>
              <a:ext cx="82275" cy="79850"/>
            </a:xfrm>
            <a:custGeom>
              <a:avLst/>
              <a:gdLst/>
              <a:ahLst/>
              <a:cxnLst/>
              <a:rect l="l" t="t" r="r" b="b"/>
              <a:pathLst>
                <a:path w="3291" h="3194" extrusionOk="0">
                  <a:moveTo>
                    <a:pt x="1568" y="0"/>
                  </a:moveTo>
                  <a:cubicBezTo>
                    <a:pt x="1429" y="0"/>
                    <a:pt x="1291" y="68"/>
                    <a:pt x="1203" y="192"/>
                  </a:cubicBezTo>
                  <a:lnTo>
                    <a:pt x="1178" y="204"/>
                  </a:lnTo>
                  <a:cubicBezTo>
                    <a:pt x="1102" y="318"/>
                    <a:pt x="987" y="369"/>
                    <a:pt x="849" y="369"/>
                  </a:cubicBezTo>
                  <a:lnTo>
                    <a:pt x="823" y="369"/>
                  </a:lnTo>
                  <a:cubicBezTo>
                    <a:pt x="815" y="369"/>
                    <a:pt x="806" y="368"/>
                    <a:pt x="797" y="368"/>
                  </a:cubicBezTo>
                  <a:cubicBezTo>
                    <a:pt x="605" y="368"/>
                    <a:pt x="428" y="505"/>
                    <a:pt x="368" y="710"/>
                  </a:cubicBezTo>
                  <a:cubicBezTo>
                    <a:pt x="317" y="913"/>
                    <a:pt x="418" y="1128"/>
                    <a:pt x="596" y="1230"/>
                  </a:cubicBezTo>
                  <a:cubicBezTo>
                    <a:pt x="575" y="1227"/>
                    <a:pt x="554" y="1226"/>
                    <a:pt x="534" y="1226"/>
                  </a:cubicBezTo>
                  <a:cubicBezTo>
                    <a:pt x="351" y="1226"/>
                    <a:pt x="168" y="1325"/>
                    <a:pt x="89" y="1495"/>
                  </a:cubicBezTo>
                  <a:cubicBezTo>
                    <a:pt x="0" y="1697"/>
                    <a:pt x="64" y="1925"/>
                    <a:pt x="241" y="2052"/>
                  </a:cubicBezTo>
                  <a:lnTo>
                    <a:pt x="253" y="2065"/>
                  </a:lnTo>
                  <a:cubicBezTo>
                    <a:pt x="368" y="2141"/>
                    <a:pt x="418" y="2267"/>
                    <a:pt x="418" y="2394"/>
                  </a:cubicBezTo>
                  <a:lnTo>
                    <a:pt x="418" y="2419"/>
                  </a:lnTo>
                  <a:cubicBezTo>
                    <a:pt x="405" y="2634"/>
                    <a:pt x="545" y="2824"/>
                    <a:pt x="760" y="2875"/>
                  </a:cubicBezTo>
                  <a:cubicBezTo>
                    <a:pt x="800" y="2888"/>
                    <a:pt x="841" y="2894"/>
                    <a:pt x="882" y="2894"/>
                  </a:cubicBezTo>
                  <a:cubicBezTo>
                    <a:pt x="1044" y="2894"/>
                    <a:pt x="1198" y="2798"/>
                    <a:pt x="1279" y="2647"/>
                  </a:cubicBezTo>
                  <a:lnTo>
                    <a:pt x="1279" y="2647"/>
                  </a:lnTo>
                  <a:cubicBezTo>
                    <a:pt x="1254" y="2862"/>
                    <a:pt x="1355" y="3077"/>
                    <a:pt x="1544" y="3153"/>
                  </a:cubicBezTo>
                  <a:cubicBezTo>
                    <a:pt x="1606" y="3180"/>
                    <a:pt x="1671" y="3193"/>
                    <a:pt x="1734" y="3193"/>
                  </a:cubicBezTo>
                  <a:cubicBezTo>
                    <a:pt x="1877" y="3193"/>
                    <a:pt x="2013" y="3128"/>
                    <a:pt x="2101" y="3014"/>
                  </a:cubicBezTo>
                  <a:lnTo>
                    <a:pt x="2114" y="2988"/>
                  </a:lnTo>
                  <a:cubicBezTo>
                    <a:pt x="2184" y="2895"/>
                    <a:pt x="2296" y="2835"/>
                    <a:pt x="2412" y="2835"/>
                  </a:cubicBezTo>
                  <a:cubicBezTo>
                    <a:pt x="2422" y="2835"/>
                    <a:pt x="2433" y="2835"/>
                    <a:pt x="2443" y="2836"/>
                  </a:cubicBezTo>
                  <a:lnTo>
                    <a:pt x="2469" y="2836"/>
                  </a:lnTo>
                  <a:cubicBezTo>
                    <a:pt x="2683" y="2836"/>
                    <a:pt x="2874" y="2698"/>
                    <a:pt x="2924" y="2495"/>
                  </a:cubicBezTo>
                  <a:cubicBezTo>
                    <a:pt x="2987" y="2280"/>
                    <a:pt x="2886" y="2065"/>
                    <a:pt x="2696" y="1964"/>
                  </a:cubicBezTo>
                  <a:lnTo>
                    <a:pt x="2696" y="1964"/>
                  </a:lnTo>
                  <a:cubicBezTo>
                    <a:pt x="2726" y="1969"/>
                    <a:pt x="2755" y="1971"/>
                    <a:pt x="2785" y="1971"/>
                  </a:cubicBezTo>
                  <a:cubicBezTo>
                    <a:pt x="2968" y="1971"/>
                    <a:pt x="3137" y="1872"/>
                    <a:pt x="3203" y="1697"/>
                  </a:cubicBezTo>
                  <a:cubicBezTo>
                    <a:pt x="3291" y="1508"/>
                    <a:pt x="3228" y="1280"/>
                    <a:pt x="3063" y="1154"/>
                  </a:cubicBezTo>
                  <a:lnTo>
                    <a:pt x="3038" y="1128"/>
                  </a:lnTo>
                  <a:cubicBezTo>
                    <a:pt x="2936" y="1053"/>
                    <a:pt x="2874" y="938"/>
                    <a:pt x="2886" y="799"/>
                  </a:cubicBezTo>
                  <a:lnTo>
                    <a:pt x="2886" y="774"/>
                  </a:lnTo>
                  <a:cubicBezTo>
                    <a:pt x="2886" y="572"/>
                    <a:pt x="2747" y="381"/>
                    <a:pt x="2545" y="318"/>
                  </a:cubicBezTo>
                  <a:cubicBezTo>
                    <a:pt x="2507" y="310"/>
                    <a:pt x="2469" y="305"/>
                    <a:pt x="2432" y="305"/>
                  </a:cubicBezTo>
                  <a:cubicBezTo>
                    <a:pt x="2258" y="305"/>
                    <a:pt x="2097" y="400"/>
                    <a:pt x="2013" y="546"/>
                  </a:cubicBezTo>
                  <a:cubicBezTo>
                    <a:pt x="2050" y="344"/>
                    <a:pt x="1949" y="128"/>
                    <a:pt x="1747" y="40"/>
                  </a:cubicBezTo>
                  <a:cubicBezTo>
                    <a:pt x="1689" y="13"/>
                    <a:pt x="1628" y="0"/>
                    <a:pt x="1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1"/>
            <p:cNvSpPr/>
            <p:nvPr/>
          </p:nvSpPr>
          <p:spPr>
            <a:xfrm>
              <a:off x="3651600" y="4335975"/>
              <a:ext cx="44325" cy="15550"/>
            </a:xfrm>
            <a:custGeom>
              <a:avLst/>
              <a:gdLst/>
              <a:ahLst/>
              <a:cxnLst/>
              <a:rect l="l" t="t" r="r" b="b"/>
              <a:pathLst>
                <a:path w="1773" h="622" fill="none" extrusionOk="0">
                  <a:moveTo>
                    <a:pt x="1" y="1"/>
                  </a:moveTo>
                  <a:lnTo>
                    <a:pt x="1772" y="621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1"/>
            <p:cNvSpPr/>
            <p:nvPr/>
          </p:nvSpPr>
          <p:spPr>
            <a:xfrm>
              <a:off x="3663625" y="4323025"/>
              <a:ext cx="15200" cy="44000"/>
            </a:xfrm>
            <a:custGeom>
              <a:avLst/>
              <a:gdLst/>
              <a:ahLst/>
              <a:cxnLst/>
              <a:rect l="l" t="t" r="r" b="b"/>
              <a:pathLst>
                <a:path w="608" h="1760" fill="none" extrusionOk="0">
                  <a:moveTo>
                    <a:pt x="608" y="0"/>
                  </a:moveTo>
                  <a:lnTo>
                    <a:pt x="0" y="1759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1"/>
            <p:cNvSpPr/>
            <p:nvPr/>
          </p:nvSpPr>
          <p:spPr>
            <a:xfrm>
              <a:off x="3658250" y="4314475"/>
              <a:ext cx="13625" cy="28500"/>
            </a:xfrm>
            <a:custGeom>
              <a:avLst/>
              <a:gdLst/>
              <a:ahLst/>
              <a:cxnLst/>
              <a:rect l="l" t="t" r="r" b="b"/>
              <a:pathLst>
                <a:path w="545" h="1140" fill="none" extrusionOk="0">
                  <a:moveTo>
                    <a:pt x="544" y="113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1"/>
            <p:cNvSpPr/>
            <p:nvPr/>
          </p:nvSpPr>
          <p:spPr>
            <a:xfrm>
              <a:off x="3649400" y="4320800"/>
              <a:ext cx="22475" cy="22175"/>
            </a:xfrm>
            <a:custGeom>
              <a:avLst/>
              <a:gdLst/>
              <a:ahLst/>
              <a:cxnLst/>
              <a:rect l="l" t="t" r="r" b="b"/>
              <a:pathLst>
                <a:path w="899" h="887" fill="none" extrusionOk="0">
                  <a:moveTo>
                    <a:pt x="898" y="886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1"/>
            <p:cNvSpPr/>
            <p:nvPr/>
          </p:nvSpPr>
          <p:spPr>
            <a:xfrm>
              <a:off x="3668375" y="4311625"/>
              <a:ext cx="3500" cy="31350"/>
            </a:xfrm>
            <a:custGeom>
              <a:avLst/>
              <a:gdLst/>
              <a:ahLst/>
              <a:cxnLst/>
              <a:rect l="l" t="t" r="r" b="b"/>
              <a:pathLst>
                <a:path w="140" h="1254" fill="none" extrusionOk="0">
                  <a:moveTo>
                    <a:pt x="139" y="125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1"/>
            <p:cNvSpPr/>
            <p:nvPr/>
          </p:nvSpPr>
          <p:spPr>
            <a:xfrm>
              <a:off x="3671850" y="4342950"/>
              <a:ext cx="13950" cy="28500"/>
            </a:xfrm>
            <a:custGeom>
              <a:avLst/>
              <a:gdLst/>
              <a:ahLst/>
              <a:cxnLst/>
              <a:rect l="l" t="t" r="r" b="b"/>
              <a:pathLst>
                <a:path w="558" h="1140" fill="none" extrusionOk="0">
                  <a:moveTo>
                    <a:pt x="0" y="0"/>
                  </a:moveTo>
                  <a:lnTo>
                    <a:pt x="557" y="113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1"/>
            <p:cNvSpPr/>
            <p:nvPr/>
          </p:nvSpPr>
          <p:spPr>
            <a:xfrm>
              <a:off x="3671850" y="4342950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0" y="0"/>
                  </a:moveTo>
                  <a:lnTo>
                    <a:pt x="900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1"/>
            <p:cNvSpPr/>
            <p:nvPr/>
          </p:nvSpPr>
          <p:spPr>
            <a:xfrm>
              <a:off x="3671850" y="4342950"/>
              <a:ext cx="3525" cy="31650"/>
            </a:xfrm>
            <a:custGeom>
              <a:avLst/>
              <a:gdLst/>
              <a:ahLst/>
              <a:cxnLst/>
              <a:rect l="l" t="t" r="r" b="b"/>
              <a:pathLst>
                <a:path w="141" h="1266" fill="none" extrusionOk="0">
                  <a:moveTo>
                    <a:pt x="0" y="0"/>
                  </a:moveTo>
                  <a:lnTo>
                    <a:pt x="140" y="126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1"/>
            <p:cNvSpPr/>
            <p:nvPr/>
          </p:nvSpPr>
          <p:spPr>
            <a:xfrm>
              <a:off x="3643375" y="4342950"/>
              <a:ext cx="28500" cy="13950"/>
            </a:xfrm>
            <a:custGeom>
              <a:avLst/>
              <a:gdLst/>
              <a:ahLst/>
              <a:cxnLst/>
              <a:rect l="l" t="t" r="r" b="b"/>
              <a:pathLst>
                <a:path w="1140" h="558" fill="none" extrusionOk="0">
                  <a:moveTo>
                    <a:pt x="1139" y="0"/>
                  </a:moveTo>
                  <a:lnTo>
                    <a:pt x="0" y="55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1"/>
            <p:cNvSpPr/>
            <p:nvPr/>
          </p:nvSpPr>
          <p:spPr>
            <a:xfrm>
              <a:off x="3649700" y="4342950"/>
              <a:ext cx="22175" cy="22500"/>
            </a:xfrm>
            <a:custGeom>
              <a:avLst/>
              <a:gdLst/>
              <a:ahLst/>
              <a:cxnLst/>
              <a:rect l="l" t="t" r="r" b="b"/>
              <a:pathLst>
                <a:path w="887" h="900" fill="none" extrusionOk="0">
                  <a:moveTo>
                    <a:pt x="886" y="0"/>
                  </a:moveTo>
                  <a:lnTo>
                    <a:pt x="1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1"/>
            <p:cNvSpPr/>
            <p:nvPr/>
          </p:nvSpPr>
          <p:spPr>
            <a:xfrm>
              <a:off x="3640550" y="4342950"/>
              <a:ext cx="31325" cy="3500"/>
            </a:xfrm>
            <a:custGeom>
              <a:avLst/>
              <a:gdLst/>
              <a:ahLst/>
              <a:cxnLst/>
              <a:rect l="l" t="t" r="r" b="b"/>
              <a:pathLst>
                <a:path w="1253" h="140" fill="none" extrusionOk="0">
                  <a:moveTo>
                    <a:pt x="1252" y="0"/>
                  </a:moveTo>
                  <a:lnTo>
                    <a:pt x="0" y="14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1"/>
            <p:cNvSpPr/>
            <p:nvPr/>
          </p:nvSpPr>
          <p:spPr>
            <a:xfrm>
              <a:off x="3671850" y="4329350"/>
              <a:ext cx="28500" cy="13625"/>
            </a:xfrm>
            <a:custGeom>
              <a:avLst/>
              <a:gdLst/>
              <a:ahLst/>
              <a:cxnLst/>
              <a:rect l="l" t="t" r="r" b="b"/>
              <a:pathLst>
                <a:path w="1140" h="545" fill="none" extrusionOk="0">
                  <a:moveTo>
                    <a:pt x="0" y="544"/>
                  </a:moveTo>
                  <a:lnTo>
                    <a:pt x="1139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1"/>
            <p:cNvSpPr/>
            <p:nvPr/>
          </p:nvSpPr>
          <p:spPr>
            <a:xfrm>
              <a:off x="3671850" y="4320800"/>
              <a:ext cx="22500" cy="22175"/>
            </a:xfrm>
            <a:custGeom>
              <a:avLst/>
              <a:gdLst/>
              <a:ahLst/>
              <a:cxnLst/>
              <a:rect l="l" t="t" r="r" b="b"/>
              <a:pathLst>
                <a:path w="900" h="887" fill="none" extrusionOk="0">
                  <a:moveTo>
                    <a:pt x="0" y="886"/>
                  </a:moveTo>
                  <a:lnTo>
                    <a:pt x="90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1"/>
            <p:cNvSpPr/>
            <p:nvPr/>
          </p:nvSpPr>
          <p:spPr>
            <a:xfrm>
              <a:off x="3671850" y="4339475"/>
              <a:ext cx="31675" cy="3500"/>
            </a:xfrm>
            <a:custGeom>
              <a:avLst/>
              <a:gdLst/>
              <a:ahLst/>
              <a:cxnLst/>
              <a:rect l="l" t="t" r="r" b="b"/>
              <a:pathLst>
                <a:path w="1267" h="140" fill="none" extrusionOk="0">
                  <a:moveTo>
                    <a:pt x="0" y="139"/>
                  </a:moveTo>
                  <a:lnTo>
                    <a:pt x="126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1"/>
            <p:cNvSpPr/>
            <p:nvPr/>
          </p:nvSpPr>
          <p:spPr>
            <a:xfrm>
              <a:off x="3647800" y="4318575"/>
              <a:ext cx="35800" cy="31050"/>
            </a:xfrm>
            <a:custGeom>
              <a:avLst/>
              <a:gdLst/>
              <a:ahLst/>
              <a:cxnLst/>
              <a:rect l="l" t="t" r="r" b="b"/>
              <a:pathLst>
                <a:path w="1432" h="1242" extrusionOk="0">
                  <a:moveTo>
                    <a:pt x="677" y="0"/>
                  </a:moveTo>
                  <a:cubicBezTo>
                    <a:pt x="622" y="0"/>
                    <a:pt x="563" y="13"/>
                    <a:pt x="507" y="39"/>
                  </a:cubicBezTo>
                  <a:cubicBezTo>
                    <a:pt x="368" y="102"/>
                    <a:pt x="292" y="241"/>
                    <a:pt x="304" y="368"/>
                  </a:cubicBezTo>
                  <a:cubicBezTo>
                    <a:pt x="102" y="418"/>
                    <a:pt x="1" y="596"/>
                    <a:pt x="90" y="798"/>
                  </a:cubicBezTo>
                  <a:lnTo>
                    <a:pt x="532" y="1241"/>
                  </a:lnTo>
                  <a:lnTo>
                    <a:pt x="1026" y="1102"/>
                  </a:lnTo>
                  <a:lnTo>
                    <a:pt x="1431" y="811"/>
                  </a:lnTo>
                  <a:lnTo>
                    <a:pt x="1367" y="178"/>
                  </a:lnTo>
                  <a:cubicBezTo>
                    <a:pt x="1308" y="66"/>
                    <a:pt x="1208" y="11"/>
                    <a:pt x="1103" y="11"/>
                  </a:cubicBezTo>
                  <a:cubicBezTo>
                    <a:pt x="1030" y="11"/>
                    <a:pt x="954" y="38"/>
                    <a:pt x="887" y="89"/>
                  </a:cubicBezTo>
                  <a:cubicBezTo>
                    <a:pt x="834" y="29"/>
                    <a:pt x="759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1"/>
            <p:cNvSpPr/>
            <p:nvPr/>
          </p:nvSpPr>
          <p:spPr>
            <a:xfrm>
              <a:off x="3662350" y="4323025"/>
              <a:ext cx="10150" cy="21525"/>
            </a:xfrm>
            <a:custGeom>
              <a:avLst/>
              <a:gdLst/>
              <a:ahLst/>
              <a:cxnLst/>
              <a:rect l="l" t="t" r="r" b="b"/>
              <a:pathLst>
                <a:path w="406" h="861" fill="none" extrusionOk="0">
                  <a:moveTo>
                    <a:pt x="1" y="0"/>
                  </a:moveTo>
                  <a:lnTo>
                    <a:pt x="406" y="86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1"/>
            <p:cNvSpPr/>
            <p:nvPr/>
          </p:nvSpPr>
          <p:spPr>
            <a:xfrm>
              <a:off x="3654125" y="4331875"/>
              <a:ext cx="18375" cy="12675"/>
            </a:xfrm>
            <a:custGeom>
              <a:avLst/>
              <a:gdLst/>
              <a:ahLst/>
              <a:cxnLst/>
              <a:rect l="l" t="t" r="r" b="b"/>
              <a:pathLst>
                <a:path w="735" h="507" fill="none" extrusionOk="0">
                  <a:moveTo>
                    <a:pt x="1" y="1"/>
                  </a:moveTo>
                  <a:lnTo>
                    <a:pt x="735" y="50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1"/>
            <p:cNvSpPr/>
            <p:nvPr/>
          </p:nvSpPr>
          <p:spPr>
            <a:xfrm>
              <a:off x="3672475" y="4322400"/>
              <a:ext cx="1625" cy="22150"/>
            </a:xfrm>
            <a:custGeom>
              <a:avLst/>
              <a:gdLst/>
              <a:ahLst/>
              <a:cxnLst/>
              <a:rect l="l" t="t" r="r" b="b"/>
              <a:pathLst>
                <a:path w="65" h="886" fill="none" extrusionOk="0">
                  <a:moveTo>
                    <a:pt x="65" y="0"/>
                  </a:moveTo>
                  <a:lnTo>
                    <a:pt x="1" y="88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1"/>
            <p:cNvSpPr/>
            <p:nvPr/>
          </p:nvSpPr>
          <p:spPr>
            <a:xfrm>
              <a:off x="3655100" y="4328750"/>
              <a:ext cx="30400" cy="22425"/>
            </a:xfrm>
            <a:custGeom>
              <a:avLst/>
              <a:gdLst/>
              <a:ahLst/>
              <a:cxnLst/>
              <a:rect l="l" t="t" r="r" b="b"/>
              <a:pathLst>
                <a:path w="1216" h="897" extrusionOk="0">
                  <a:moveTo>
                    <a:pt x="737" y="0"/>
                  </a:moveTo>
                  <a:cubicBezTo>
                    <a:pt x="638" y="0"/>
                    <a:pt x="532" y="24"/>
                    <a:pt x="431" y="75"/>
                  </a:cubicBezTo>
                  <a:cubicBezTo>
                    <a:pt x="152" y="202"/>
                    <a:pt x="0" y="480"/>
                    <a:pt x="101" y="695"/>
                  </a:cubicBezTo>
                  <a:cubicBezTo>
                    <a:pt x="166" y="823"/>
                    <a:pt x="312" y="896"/>
                    <a:pt x="481" y="896"/>
                  </a:cubicBezTo>
                  <a:cubicBezTo>
                    <a:pt x="579" y="896"/>
                    <a:pt x="683" y="872"/>
                    <a:pt x="785" y="821"/>
                  </a:cubicBezTo>
                  <a:cubicBezTo>
                    <a:pt x="1075" y="683"/>
                    <a:pt x="1215" y="404"/>
                    <a:pt x="1114" y="202"/>
                  </a:cubicBezTo>
                  <a:cubicBezTo>
                    <a:pt x="1057" y="73"/>
                    <a:pt x="909" y="0"/>
                    <a:pt x="7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1"/>
            <p:cNvSpPr/>
            <p:nvPr/>
          </p:nvSpPr>
          <p:spPr>
            <a:xfrm>
              <a:off x="3650025" y="4323025"/>
              <a:ext cx="40525" cy="32925"/>
            </a:xfrm>
            <a:custGeom>
              <a:avLst/>
              <a:gdLst/>
              <a:ahLst/>
              <a:cxnLst/>
              <a:rect l="l" t="t" r="r" b="b"/>
              <a:pathLst>
                <a:path w="1621" h="1317" extrusionOk="0">
                  <a:moveTo>
                    <a:pt x="1278" y="0"/>
                  </a:moveTo>
                  <a:cubicBezTo>
                    <a:pt x="1278" y="0"/>
                    <a:pt x="1089" y="190"/>
                    <a:pt x="1140" y="557"/>
                  </a:cubicBezTo>
                  <a:cubicBezTo>
                    <a:pt x="1140" y="557"/>
                    <a:pt x="1128" y="556"/>
                    <a:pt x="1108" y="556"/>
                  </a:cubicBezTo>
                  <a:cubicBezTo>
                    <a:pt x="1049" y="556"/>
                    <a:pt x="917" y="564"/>
                    <a:pt x="785" y="620"/>
                  </a:cubicBezTo>
                  <a:cubicBezTo>
                    <a:pt x="620" y="709"/>
                    <a:pt x="519" y="861"/>
                    <a:pt x="519" y="861"/>
                  </a:cubicBezTo>
                  <a:cubicBezTo>
                    <a:pt x="320" y="642"/>
                    <a:pt x="113" y="618"/>
                    <a:pt x="34" y="618"/>
                  </a:cubicBezTo>
                  <a:cubicBezTo>
                    <a:pt x="13" y="618"/>
                    <a:pt x="1" y="620"/>
                    <a:pt x="1" y="620"/>
                  </a:cubicBezTo>
                  <a:cubicBezTo>
                    <a:pt x="136" y="891"/>
                    <a:pt x="426" y="1317"/>
                    <a:pt x="822" y="1317"/>
                  </a:cubicBezTo>
                  <a:cubicBezTo>
                    <a:pt x="906" y="1317"/>
                    <a:pt x="996" y="1297"/>
                    <a:pt x="1089" y="1253"/>
                  </a:cubicBezTo>
                  <a:cubicBezTo>
                    <a:pt x="1621" y="1000"/>
                    <a:pt x="1430" y="342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31"/>
          <p:cNvGrpSpPr/>
          <p:nvPr/>
        </p:nvGrpSpPr>
        <p:grpSpPr>
          <a:xfrm>
            <a:off x="4994164" y="44870"/>
            <a:ext cx="616885" cy="275066"/>
            <a:chOff x="809800" y="3341250"/>
            <a:chExt cx="145550" cy="64900"/>
          </a:xfrm>
        </p:grpSpPr>
        <p:sp>
          <p:nvSpPr>
            <p:cNvPr id="2119" name="Google Shape;2119;p31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1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1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1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31"/>
          <p:cNvGrpSpPr/>
          <p:nvPr/>
        </p:nvGrpSpPr>
        <p:grpSpPr>
          <a:xfrm>
            <a:off x="103114" y="3051220"/>
            <a:ext cx="616885" cy="275066"/>
            <a:chOff x="809800" y="3341250"/>
            <a:chExt cx="145550" cy="64900"/>
          </a:xfrm>
        </p:grpSpPr>
        <p:sp>
          <p:nvSpPr>
            <p:cNvPr id="2124" name="Google Shape;2124;p31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1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6"/>
          <p:cNvGrpSpPr/>
          <p:nvPr/>
        </p:nvGrpSpPr>
        <p:grpSpPr>
          <a:xfrm flipH="1">
            <a:off x="-1183850" y="-206300"/>
            <a:ext cx="10736675" cy="5499062"/>
            <a:chOff x="236025" y="-579400"/>
            <a:chExt cx="10736675" cy="5499062"/>
          </a:xfrm>
        </p:grpSpPr>
        <p:sp>
          <p:nvSpPr>
            <p:cNvPr id="332" name="Google Shape;332;p6"/>
            <p:cNvSpPr/>
            <p:nvPr/>
          </p:nvSpPr>
          <p:spPr>
            <a:xfrm flipH="1">
              <a:off x="5460422" y="-579400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 flipH="1">
              <a:off x="236025" y="3673255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5" name="Google Shape;335;p6"/>
          <p:cNvGrpSpPr/>
          <p:nvPr/>
        </p:nvGrpSpPr>
        <p:grpSpPr>
          <a:xfrm>
            <a:off x="4770425" y="-391933"/>
            <a:ext cx="4652712" cy="1702959"/>
            <a:chOff x="4770425" y="-391933"/>
            <a:chExt cx="4652712" cy="1702959"/>
          </a:xfrm>
        </p:grpSpPr>
        <p:sp>
          <p:nvSpPr>
            <p:cNvPr id="336" name="Google Shape;336;p6"/>
            <p:cNvSpPr/>
            <p:nvPr/>
          </p:nvSpPr>
          <p:spPr>
            <a:xfrm>
              <a:off x="4770425" y="-391933"/>
              <a:ext cx="4652712" cy="1702959"/>
            </a:xfrm>
            <a:custGeom>
              <a:avLst/>
              <a:gdLst/>
              <a:ahLst/>
              <a:cxnLst/>
              <a:rect l="l" t="t" r="r" b="b"/>
              <a:pathLst>
                <a:path w="25958" h="9501" extrusionOk="0">
                  <a:moveTo>
                    <a:pt x="25957" y="0"/>
                  </a:moveTo>
                  <a:lnTo>
                    <a:pt x="0" y="1342"/>
                  </a:lnTo>
                  <a:cubicBezTo>
                    <a:pt x="668" y="2352"/>
                    <a:pt x="2233" y="4977"/>
                    <a:pt x="7305" y="4977"/>
                  </a:cubicBezTo>
                  <a:cubicBezTo>
                    <a:pt x="8774" y="4977"/>
                    <a:pt x="10536" y="4757"/>
                    <a:pt x="12656" y="4214"/>
                  </a:cubicBezTo>
                  <a:cubicBezTo>
                    <a:pt x="12856" y="4164"/>
                    <a:pt x="13042" y="4139"/>
                    <a:pt x="13219" y="4139"/>
                  </a:cubicBezTo>
                  <a:cubicBezTo>
                    <a:pt x="14036" y="4139"/>
                    <a:pt x="14666" y="4675"/>
                    <a:pt x="15706" y="5808"/>
                  </a:cubicBezTo>
                  <a:cubicBezTo>
                    <a:pt x="15965" y="6102"/>
                    <a:pt x="16360" y="6142"/>
                    <a:pt x="16780" y="6142"/>
                  </a:cubicBezTo>
                  <a:cubicBezTo>
                    <a:pt x="16937" y="6142"/>
                    <a:pt x="17097" y="6136"/>
                    <a:pt x="17255" y="6136"/>
                  </a:cubicBezTo>
                  <a:cubicBezTo>
                    <a:pt x="17460" y="6136"/>
                    <a:pt x="17660" y="6145"/>
                    <a:pt x="17845" y="6188"/>
                  </a:cubicBezTo>
                  <a:cubicBezTo>
                    <a:pt x="18541" y="6353"/>
                    <a:pt x="19250" y="6657"/>
                    <a:pt x="19705" y="7226"/>
                  </a:cubicBezTo>
                  <a:cubicBezTo>
                    <a:pt x="20197" y="7835"/>
                    <a:pt x="20129" y="9501"/>
                    <a:pt x="20332" y="9501"/>
                  </a:cubicBezTo>
                  <a:cubicBezTo>
                    <a:pt x="20369" y="9501"/>
                    <a:pt x="20416" y="9444"/>
                    <a:pt x="20477" y="9315"/>
                  </a:cubicBezTo>
                  <a:cubicBezTo>
                    <a:pt x="20919" y="8366"/>
                    <a:pt x="21407" y="8091"/>
                    <a:pt x="21876" y="8091"/>
                  </a:cubicBezTo>
                  <a:cubicBezTo>
                    <a:pt x="22320" y="8091"/>
                    <a:pt x="22746" y="8338"/>
                    <a:pt x="23097" y="8491"/>
                  </a:cubicBezTo>
                  <a:cubicBezTo>
                    <a:pt x="23321" y="8581"/>
                    <a:pt x="23554" y="8631"/>
                    <a:pt x="23788" y="8631"/>
                  </a:cubicBezTo>
                  <a:cubicBezTo>
                    <a:pt x="23950" y="8631"/>
                    <a:pt x="24113" y="8607"/>
                    <a:pt x="24274" y="8555"/>
                  </a:cubicBezTo>
                  <a:cubicBezTo>
                    <a:pt x="24530" y="8470"/>
                    <a:pt x="24790" y="8436"/>
                    <a:pt x="25039" y="8436"/>
                  </a:cubicBezTo>
                  <a:cubicBezTo>
                    <a:pt x="25381" y="8436"/>
                    <a:pt x="25701" y="8500"/>
                    <a:pt x="25957" y="8581"/>
                  </a:cubicBezTo>
                  <a:lnTo>
                    <a:pt x="259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8295359" y="434901"/>
              <a:ext cx="624114" cy="309368"/>
            </a:xfrm>
            <a:custGeom>
              <a:avLst/>
              <a:gdLst/>
              <a:ahLst/>
              <a:cxnLst/>
              <a:rect l="l" t="t" r="r" b="b"/>
              <a:pathLst>
                <a:path w="3482" h="1726" extrusionOk="0">
                  <a:moveTo>
                    <a:pt x="1763" y="1"/>
                  </a:moveTo>
                  <a:cubicBezTo>
                    <a:pt x="749" y="1"/>
                    <a:pt x="1" y="804"/>
                    <a:pt x="1" y="804"/>
                  </a:cubicBezTo>
                  <a:cubicBezTo>
                    <a:pt x="647" y="1497"/>
                    <a:pt x="1256" y="1726"/>
                    <a:pt x="1779" y="1726"/>
                  </a:cubicBezTo>
                  <a:cubicBezTo>
                    <a:pt x="2793" y="1726"/>
                    <a:pt x="3482" y="866"/>
                    <a:pt x="3482" y="866"/>
                  </a:cubicBezTo>
                  <a:cubicBezTo>
                    <a:pt x="2882" y="215"/>
                    <a:pt x="2287" y="1"/>
                    <a:pt x="1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086564" y="-194769"/>
              <a:ext cx="521768" cy="263304"/>
            </a:xfrm>
            <a:custGeom>
              <a:avLst/>
              <a:gdLst/>
              <a:ahLst/>
              <a:cxnLst/>
              <a:rect l="l" t="t" r="r" b="b"/>
              <a:pathLst>
                <a:path w="2911" h="1469" fill="none" extrusionOk="0">
                  <a:moveTo>
                    <a:pt x="2796" y="1"/>
                  </a:moveTo>
                  <a:cubicBezTo>
                    <a:pt x="2822" y="90"/>
                    <a:pt x="2847" y="191"/>
                    <a:pt x="2860" y="292"/>
                  </a:cubicBezTo>
                  <a:cubicBezTo>
                    <a:pt x="2911" y="621"/>
                    <a:pt x="2872" y="1013"/>
                    <a:pt x="2594" y="1215"/>
                  </a:cubicBezTo>
                  <a:cubicBezTo>
                    <a:pt x="2278" y="1469"/>
                    <a:pt x="1809" y="1291"/>
                    <a:pt x="1455" y="1089"/>
                  </a:cubicBezTo>
                  <a:cubicBezTo>
                    <a:pt x="937" y="773"/>
                    <a:pt x="456" y="406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5049502" y="-88121"/>
              <a:ext cx="129411" cy="279077"/>
            </a:xfrm>
            <a:custGeom>
              <a:avLst/>
              <a:gdLst/>
              <a:ahLst/>
              <a:cxnLst/>
              <a:rect l="l" t="t" r="r" b="b"/>
              <a:pathLst>
                <a:path w="722" h="1557" fill="none" extrusionOk="0">
                  <a:moveTo>
                    <a:pt x="721" y="1"/>
                  </a:moveTo>
                  <a:cubicBezTo>
                    <a:pt x="696" y="216"/>
                    <a:pt x="658" y="431"/>
                    <a:pt x="608" y="634"/>
                  </a:cubicBezTo>
                  <a:cubicBezTo>
                    <a:pt x="544" y="861"/>
                    <a:pt x="456" y="1101"/>
                    <a:pt x="304" y="1292"/>
                  </a:cubicBezTo>
                  <a:cubicBezTo>
                    <a:pt x="215" y="1405"/>
                    <a:pt x="114" y="1494"/>
                    <a:pt x="0" y="1557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940524" y="-88121"/>
              <a:ext cx="120449" cy="170278"/>
            </a:xfrm>
            <a:custGeom>
              <a:avLst/>
              <a:gdLst/>
              <a:ahLst/>
              <a:cxnLst/>
              <a:rect l="l" t="t" r="r" b="b"/>
              <a:pathLst>
                <a:path w="672" h="950" fill="none" extrusionOk="0">
                  <a:moveTo>
                    <a:pt x="671" y="1"/>
                  </a:moveTo>
                  <a:cubicBezTo>
                    <a:pt x="646" y="381"/>
                    <a:pt x="494" y="760"/>
                    <a:pt x="153" y="912"/>
                  </a:cubicBezTo>
                  <a:lnTo>
                    <a:pt x="1" y="95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9030422" y="726166"/>
              <a:ext cx="392715" cy="424440"/>
            </a:xfrm>
            <a:custGeom>
              <a:avLst/>
              <a:gdLst/>
              <a:ahLst/>
              <a:cxnLst/>
              <a:rect l="l" t="t" r="r" b="b"/>
              <a:pathLst>
                <a:path w="2191" h="2368" fill="none" extrusionOk="0">
                  <a:moveTo>
                    <a:pt x="2190" y="1"/>
                  </a:moveTo>
                  <a:cubicBezTo>
                    <a:pt x="1215" y="203"/>
                    <a:pt x="355" y="963"/>
                    <a:pt x="89" y="1924"/>
                  </a:cubicBezTo>
                  <a:cubicBezTo>
                    <a:pt x="39" y="2089"/>
                    <a:pt x="13" y="2216"/>
                    <a:pt x="0" y="236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5766282" y="397440"/>
              <a:ext cx="404007" cy="102167"/>
            </a:xfrm>
            <a:custGeom>
              <a:avLst/>
              <a:gdLst/>
              <a:ahLst/>
              <a:cxnLst/>
              <a:rect l="l" t="t" r="r" b="b"/>
              <a:pathLst>
                <a:path w="2254" h="570" fill="none" extrusionOk="0">
                  <a:moveTo>
                    <a:pt x="2253" y="569"/>
                  </a:moveTo>
                  <a:cubicBezTo>
                    <a:pt x="1962" y="355"/>
                    <a:pt x="1633" y="189"/>
                    <a:pt x="1278" y="101"/>
                  </a:cubicBezTo>
                  <a:cubicBezTo>
                    <a:pt x="937" y="12"/>
                    <a:pt x="557" y="0"/>
                    <a:pt x="279" y="203"/>
                  </a:cubicBezTo>
                  <a:cubicBezTo>
                    <a:pt x="152" y="291"/>
                    <a:pt x="63" y="417"/>
                    <a:pt x="0" y="54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7188552" y="125175"/>
              <a:ext cx="124930" cy="127260"/>
            </a:xfrm>
            <a:custGeom>
              <a:avLst/>
              <a:gdLst/>
              <a:ahLst/>
              <a:cxnLst/>
              <a:rect l="l" t="t" r="r" b="b"/>
              <a:pathLst>
                <a:path w="697" h="710" extrusionOk="0">
                  <a:moveTo>
                    <a:pt x="342" y="0"/>
                  </a:moveTo>
                  <a:lnTo>
                    <a:pt x="317" y="190"/>
                  </a:lnTo>
                  <a:cubicBezTo>
                    <a:pt x="304" y="254"/>
                    <a:pt x="253" y="304"/>
                    <a:pt x="177" y="316"/>
                  </a:cubicBezTo>
                  <a:lnTo>
                    <a:pt x="0" y="355"/>
                  </a:lnTo>
                  <a:lnTo>
                    <a:pt x="177" y="380"/>
                  </a:lnTo>
                  <a:cubicBezTo>
                    <a:pt x="253" y="392"/>
                    <a:pt x="304" y="443"/>
                    <a:pt x="317" y="519"/>
                  </a:cubicBezTo>
                  <a:lnTo>
                    <a:pt x="342" y="709"/>
                  </a:lnTo>
                  <a:lnTo>
                    <a:pt x="380" y="519"/>
                  </a:lnTo>
                  <a:cubicBezTo>
                    <a:pt x="393" y="443"/>
                    <a:pt x="443" y="392"/>
                    <a:pt x="506" y="380"/>
                  </a:cubicBezTo>
                  <a:lnTo>
                    <a:pt x="697" y="355"/>
                  </a:lnTo>
                  <a:lnTo>
                    <a:pt x="506" y="316"/>
                  </a:lnTo>
                  <a:cubicBezTo>
                    <a:pt x="443" y="304"/>
                    <a:pt x="393" y="254"/>
                    <a:pt x="380" y="190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8665310" y="866870"/>
              <a:ext cx="122600" cy="122600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1" y="0"/>
                  </a:moveTo>
                  <a:lnTo>
                    <a:pt x="316" y="178"/>
                  </a:lnTo>
                  <a:cubicBezTo>
                    <a:pt x="304" y="241"/>
                    <a:pt x="253" y="304"/>
                    <a:pt x="190" y="304"/>
                  </a:cubicBezTo>
                  <a:lnTo>
                    <a:pt x="0" y="343"/>
                  </a:lnTo>
                  <a:lnTo>
                    <a:pt x="190" y="368"/>
                  </a:lnTo>
                  <a:cubicBezTo>
                    <a:pt x="253" y="380"/>
                    <a:pt x="304" y="431"/>
                    <a:pt x="316" y="494"/>
                  </a:cubicBezTo>
                  <a:lnTo>
                    <a:pt x="341" y="684"/>
                  </a:lnTo>
                  <a:lnTo>
                    <a:pt x="367" y="494"/>
                  </a:lnTo>
                  <a:cubicBezTo>
                    <a:pt x="380" y="431"/>
                    <a:pt x="431" y="380"/>
                    <a:pt x="507" y="368"/>
                  </a:cubicBezTo>
                  <a:lnTo>
                    <a:pt x="684" y="343"/>
                  </a:lnTo>
                  <a:lnTo>
                    <a:pt x="507" y="304"/>
                  </a:lnTo>
                  <a:cubicBezTo>
                    <a:pt x="431" y="304"/>
                    <a:pt x="380" y="241"/>
                    <a:pt x="367" y="178"/>
                  </a:cubicBezTo>
                  <a:lnTo>
                    <a:pt x="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9187078" y="59214"/>
              <a:ext cx="122600" cy="122779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1" y="1"/>
                  </a:moveTo>
                  <a:lnTo>
                    <a:pt x="316" y="178"/>
                  </a:lnTo>
                  <a:cubicBezTo>
                    <a:pt x="304" y="242"/>
                    <a:pt x="253" y="305"/>
                    <a:pt x="189" y="305"/>
                  </a:cubicBezTo>
                  <a:lnTo>
                    <a:pt x="0" y="343"/>
                  </a:lnTo>
                  <a:lnTo>
                    <a:pt x="189" y="368"/>
                  </a:lnTo>
                  <a:cubicBezTo>
                    <a:pt x="253" y="381"/>
                    <a:pt x="304" y="431"/>
                    <a:pt x="316" y="495"/>
                  </a:cubicBezTo>
                  <a:lnTo>
                    <a:pt x="341" y="684"/>
                  </a:lnTo>
                  <a:lnTo>
                    <a:pt x="380" y="495"/>
                  </a:lnTo>
                  <a:cubicBezTo>
                    <a:pt x="380" y="431"/>
                    <a:pt x="430" y="381"/>
                    <a:pt x="506" y="368"/>
                  </a:cubicBezTo>
                  <a:lnTo>
                    <a:pt x="683" y="343"/>
                  </a:lnTo>
                  <a:lnTo>
                    <a:pt x="506" y="305"/>
                  </a:lnTo>
                  <a:cubicBezTo>
                    <a:pt x="430" y="305"/>
                    <a:pt x="380" y="242"/>
                    <a:pt x="380" y="178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8594869" y="222681"/>
              <a:ext cx="127260" cy="124930"/>
            </a:xfrm>
            <a:custGeom>
              <a:avLst/>
              <a:gdLst/>
              <a:ahLst/>
              <a:cxnLst/>
              <a:rect l="l" t="t" r="r" b="b"/>
              <a:pathLst>
                <a:path w="710" h="697" extrusionOk="0">
                  <a:moveTo>
                    <a:pt x="355" y="0"/>
                  </a:moveTo>
                  <a:lnTo>
                    <a:pt x="317" y="191"/>
                  </a:lnTo>
                  <a:cubicBezTo>
                    <a:pt x="317" y="253"/>
                    <a:pt x="254" y="304"/>
                    <a:pt x="191" y="317"/>
                  </a:cubicBezTo>
                  <a:lnTo>
                    <a:pt x="0" y="355"/>
                  </a:lnTo>
                  <a:lnTo>
                    <a:pt x="191" y="380"/>
                  </a:lnTo>
                  <a:cubicBezTo>
                    <a:pt x="254" y="393"/>
                    <a:pt x="317" y="444"/>
                    <a:pt x="317" y="506"/>
                  </a:cubicBezTo>
                  <a:lnTo>
                    <a:pt x="355" y="697"/>
                  </a:lnTo>
                  <a:lnTo>
                    <a:pt x="380" y="506"/>
                  </a:lnTo>
                  <a:cubicBezTo>
                    <a:pt x="393" y="444"/>
                    <a:pt x="444" y="393"/>
                    <a:pt x="520" y="380"/>
                  </a:cubicBezTo>
                  <a:lnTo>
                    <a:pt x="709" y="355"/>
                  </a:lnTo>
                  <a:lnTo>
                    <a:pt x="520" y="317"/>
                  </a:lnTo>
                  <a:cubicBezTo>
                    <a:pt x="444" y="304"/>
                    <a:pt x="393" y="253"/>
                    <a:pt x="380" y="191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5303485" y="116033"/>
              <a:ext cx="124930" cy="127260"/>
            </a:xfrm>
            <a:custGeom>
              <a:avLst/>
              <a:gdLst/>
              <a:ahLst/>
              <a:cxnLst/>
              <a:rect l="l" t="t" r="r" b="b"/>
              <a:pathLst>
                <a:path w="697" h="710" extrusionOk="0">
                  <a:moveTo>
                    <a:pt x="355" y="1"/>
                  </a:moveTo>
                  <a:lnTo>
                    <a:pt x="317" y="190"/>
                  </a:lnTo>
                  <a:cubicBezTo>
                    <a:pt x="304" y="266"/>
                    <a:pt x="254" y="317"/>
                    <a:pt x="190" y="330"/>
                  </a:cubicBezTo>
                  <a:lnTo>
                    <a:pt x="1" y="355"/>
                  </a:lnTo>
                  <a:lnTo>
                    <a:pt x="190" y="393"/>
                  </a:lnTo>
                  <a:cubicBezTo>
                    <a:pt x="254" y="393"/>
                    <a:pt x="304" y="456"/>
                    <a:pt x="317" y="519"/>
                  </a:cubicBezTo>
                  <a:lnTo>
                    <a:pt x="355" y="710"/>
                  </a:lnTo>
                  <a:lnTo>
                    <a:pt x="380" y="519"/>
                  </a:lnTo>
                  <a:cubicBezTo>
                    <a:pt x="393" y="456"/>
                    <a:pt x="443" y="393"/>
                    <a:pt x="519" y="393"/>
                  </a:cubicBezTo>
                  <a:lnTo>
                    <a:pt x="696" y="355"/>
                  </a:lnTo>
                  <a:lnTo>
                    <a:pt x="519" y="330"/>
                  </a:lnTo>
                  <a:cubicBezTo>
                    <a:pt x="443" y="317"/>
                    <a:pt x="393" y="266"/>
                    <a:pt x="380" y="190"/>
                  </a:cubicBezTo>
                  <a:lnTo>
                    <a:pt x="3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8488400" y="470032"/>
              <a:ext cx="240540" cy="240540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0" y="0"/>
                  </a:moveTo>
                  <a:cubicBezTo>
                    <a:pt x="304" y="0"/>
                    <a:pt x="0" y="304"/>
                    <a:pt x="0" y="670"/>
                  </a:cubicBezTo>
                  <a:cubicBezTo>
                    <a:pt x="0" y="1038"/>
                    <a:pt x="304" y="1342"/>
                    <a:pt x="670" y="1342"/>
                  </a:cubicBezTo>
                  <a:cubicBezTo>
                    <a:pt x="1050" y="1342"/>
                    <a:pt x="1342" y="1038"/>
                    <a:pt x="1342" y="670"/>
                  </a:cubicBezTo>
                  <a:cubicBezTo>
                    <a:pt x="1342" y="304"/>
                    <a:pt x="1050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8535899" y="517531"/>
              <a:ext cx="147694" cy="145364"/>
            </a:xfrm>
            <a:custGeom>
              <a:avLst/>
              <a:gdLst/>
              <a:ahLst/>
              <a:cxnLst/>
              <a:rect l="l" t="t" r="r" b="b"/>
              <a:pathLst>
                <a:path w="824" h="811" extrusionOk="0">
                  <a:moveTo>
                    <a:pt x="405" y="0"/>
                  </a:moveTo>
                  <a:lnTo>
                    <a:pt x="329" y="216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216" y="329"/>
                  </a:lnTo>
                  <a:lnTo>
                    <a:pt x="0" y="405"/>
                  </a:lnTo>
                  <a:lnTo>
                    <a:pt x="216" y="481"/>
                  </a:lnTo>
                  <a:lnTo>
                    <a:pt x="115" y="697"/>
                  </a:lnTo>
                  <a:lnTo>
                    <a:pt x="329" y="596"/>
                  </a:lnTo>
                  <a:lnTo>
                    <a:pt x="405" y="810"/>
                  </a:lnTo>
                  <a:lnTo>
                    <a:pt x="481" y="596"/>
                  </a:lnTo>
                  <a:lnTo>
                    <a:pt x="697" y="697"/>
                  </a:lnTo>
                  <a:lnTo>
                    <a:pt x="596" y="481"/>
                  </a:lnTo>
                  <a:lnTo>
                    <a:pt x="824" y="405"/>
                  </a:lnTo>
                  <a:lnTo>
                    <a:pt x="596" y="329"/>
                  </a:lnTo>
                  <a:lnTo>
                    <a:pt x="697" y="115"/>
                  </a:lnTo>
                  <a:lnTo>
                    <a:pt x="481" y="21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8848852" y="107071"/>
              <a:ext cx="297538" cy="295029"/>
            </a:xfrm>
            <a:custGeom>
              <a:avLst/>
              <a:gdLst/>
              <a:ahLst/>
              <a:cxnLst/>
              <a:rect l="l" t="t" r="r" b="b"/>
              <a:pathLst>
                <a:path w="1660" h="1646" extrusionOk="0">
                  <a:moveTo>
                    <a:pt x="343" y="0"/>
                  </a:moveTo>
                  <a:lnTo>
                    <a:pt x="254" y="355"/>
                  </a:lnTo>
                  <a:cubicBezTo>
                    <a:pt x="279" y="355"/>
                    <a:pt x="292" y="355"/>
                    <a:pt x="318" y="367"/>
                  </a:cubicBezTo>
                  <a:cubicBezTo>
                    <a:pt x="482" y="405"/>
                    <a:pt x="571" y="569"/>
                    <a:pt x="532" y="734"/>
                  </a:cubicBezTo>
                  <a:cubicBezTo>
                    <a:pt x="502" y="859"/>
                    <a:pt x="384" y="950"/>
                    <a:pt x="252" y="950"/>
                  </a:cubicBezTo>
                  <a:cubicBezTo>
                    <a:pt x="224" y="950"/>
                    <a:pt x="195" y="946"/>
                    <a:pt x="166" y="937"/>
                  </a:cubicBezTo>
                  <a:cubicBezTo>
                    <a:pt x="153" y="937"/>
                    <a:pt x="127" y="924"/>
                    <a:pt x="102" y="924"/>
                  </a:cubicBezTo>
                  <a:lnTo>
                    <a:pt x="1" y="1316"/>
                  </a:lnTo>
                  <a:lnTo>
                    <a:pt x="1317" y="1645"/>
                  </a:lnTo>
                  <a:lnTo>
                    <a:pt x="1659" y="34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9068959" y="231643"/>
              <a:ext cx="120449" cy="107006"/>
            </a:xfrm>
            <a:custGeom>
              <a:avLst/>
              <a:gdLst/>
              <a:ahLst/>
              <a:cxnLst/>
              <a:rect l="l" t="t" r="r" b="b"/>
              <a:pathLst>
                <a:path w="672" h="597" extrusionOk="0">
                  <a:moveTo>
                    <a:pt x="325" y="1"/>
                  </a:moveTo>
                  <a:cubicBezTo>
                    <a:pt x="200" y="1"/>
                    <a:pt x="82" y="93"/>
                    <a:pt x="52" y="229"/>
                  </a:cubicBezTo>
                  <a:cubicBezTo>
                    <a:pt x="1" y="380"/>
                    <a:pt x="102" y="545"/>
                    <a:pt x="266" y="583"/>
                  </a:cubicBezTo>
                  <a:cubicBezTo>
                    <a:pt x="293" y="592"/>
                    <a:pt x="320" y="596"/>
                    <a:pt x="347" y="596"/>
                  </a:cubicBezTo>
                  <a:cubicBezTo>
                    <a:pt x="473" y="596"/>
                    <a:pt x="590" y="505"/>
                    <a:pt x="621" y="380"/>
                  </a:cubicBezTo>
                  <a:cubicBezTo>
                    <a:pt x="671" y="216"/>
                    <a:pt x="570" y="51"/>
                    <a:pt x="406" y="14"/>
                  </a:cubicBezTo>
                  <a:cubicBezTo>
                    <a:pt x="379" y="5"/>
                    <a:pt x="352" y="1"/>
                    <a:pt x="3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8971452" y="64771"/>
              <a:ext cx="118119" cy="107544"/>
            </a:xfrm>
            <a:custGeom>
              <a:avLst/>
              <a:gdLst/>
              <a:ahLst/>
              <a:cxnLst/>
              <a:rect l="l" t="t" r="r" b="b"/>
              <a:pathLst>
                <a:path w="659" h="600" extrusionOk="0">
                  <a:moveTo>
                    <a:pt x="335" y="0"/>
                  </a:moveTo>
                  <a:cubicBezTo>
                    <a:pt x="200" y="0"/>
                    <a:pt x="82" y="93"/>
                    <a:pt x="39" y="223"/>
                  </a:cubicBezTo>
                  <a:cubicBezTo>
                    <a:pt x="0" y="388"/>
                    <a:pt x="102" y="552"/>
                    <a:pt x="253" y="591"/>
                  </a:cubicBezTo>
                  <a:cubicBezTo>
                    <a:pt x="279" y="596"/>
                    <a:pt x="304" y="599"/>
                    <a:pt x="329" y="599"/>
                  </a:cubicBezTo>
                  <a:cubicBezTo>
                    <a:pt x="466" y="599"/>
                    <a:pt x="588" y="515"/>
                    <a:pt x="621" y="375"/>
                  </a:cubicBezTo>
                  <a:cubicBezTo>
                    <a:pt x="658" y="211"/>
                    <a:pt x="570" y="59"/>
                    <a:pt x="405" y="8"/>
                  </a:cubicBezTo>
                  <a:cubicBezTo>
                    <a:pt x="382" y="3"/>
                    <a:pt x="358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7909814" y="283623"/>
              <a:ext cx="171353" cy="120629"/>
            </a:xfrm>
            <a:custGeom>
              <a:avLst/>
              <a:gdLst/>
              <a:ahLst/>
              <a:cxnLst/>
              <a:rect l="l" t="t" r="r" b="b"/>
              <a:pathLst>
                <a:path w="956" h="673" extrusionOk="0">
                  <a:moveTo>
                    <a:pt x="691" y="1"/>
                  </a:moveTo>
                  <a:cubicBezTo>
                    <a:pt x="659" y="1"/>
                    <a:pt x="623" y="5"/>
                    <a:pt x="583" y="15"/>
                  </a:cubicBezTo>
                  <a:cubicBezTo>
                    <a:pt x="228" y="90"/>
                    <a:pt x="0" y="673"/>
                    <a:pt x="0" y="673"/>
                  </a:cubicBezTo>
                  <a:cubicBezTo>
                    <a:pt x="0" y="673"/>
                    <a:pt x="267" y="635"/>
                    <a:pt x="545" y="495"/>
                  </a:cubicBezTo>
                  <a:cubicBezTo>
                    <a:pt x="907" y="304"/>
                    <a:pt x="95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7778251" y="306924"/>
              <a:ext cx="107902" cy="183542"/>
            </a:xfrm>
            <a:custGeom>
              <a:avLst/>
              <a:gdLst/>
              <a:ahLst/>
              <a:cxnLst/>
              <a:rect l="l" t="t" r="r" b="b"/>
              <a:pathLst>
                <a:path w="602" h="1024" extrusionOk="0">
                  <a:moveTo>
                    <a:pt x="385" y="0"/>
                  </a:moveTo>
                  <a:cubicBezTo>
                    <a:pt x="325" y="0"/>
                    <a:pt x="255" y="46"/>
                    <a:pt x="191" y="151"/>
                  </a:cubicBezTo>
                  <a:cubicBezTo>
                    <a:pt x="0" y="455"/>
                    <a:pt x="267" y="1024"/>
                    <a:pt x="267" y="1024"/>
                  </a:cubicBezTo>
                  <a:cubicBezTo>
                    <a:pt x="267" y="1024"/>
                    <a:pt x="419" y="809"/>
                    <a:pt x="507" y="505"/>
                  </a:cubicBezTo>
                  <a:cubicBezTo>
                    <a:pt x="602" y="212"/>
                    <a:pt x="514" y="0"/>
                    <a:pt x="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785063" y="477023"/>
              <a:ext cx="194655" cy="82092"/>
            </a:xfrm>
            <a:custGeom>
              <a:avLst/>
              <a:gdLst/>
              <a:ahLst/>
              <a:cxnLst/>
              <a:rect l="l" t="t" r="r" b="b"/>
              <a:pathLst>
                <a:path w="1086" h="458" extrusionOk="0">
                  <a:moveTo>
                    <a:pt x="772" y="0"/>
                  </a:moveTo>
                  <a:cubicBezTo>
                    <a:pt x="688" y="0"/>
                    <a:pt x="583" y="23"/>
                    <a:pt x="469" y="75"/>
                  </a:cubicBezTo>
                  <a:cubicBezTo>
                    <a:pt x="178" y="201"/>
                    <a:pt x="1" y="391"/>
                    <a:pt x="1" y="391"/>
                  </a:cubicBezTo>
                  <a:cubicBezTo>
                    <a:pt x="1" y="391"/>
                    <a:pt x="221" y="457"/>
                    <a:pt x="456" y="457"/>
                  </a:cubicBezTo>
                  <a:cubicBezTo>
                    <a:pt x="607" y="457"/>
                    <a:pt x="765" y="430"/>
                    <a:pt x="874" y="341"/>
                  </a:cubicBezTo>
                  <a:cubicBezTo>
                    <a:pt x="1085" y="157"/>
                    <a:pt x="997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7673934" y="414289"/>
              <a:ext cx="95356" cy="178344"/>
            </a:xfrm>
            <a:custGeom>
              <a:avLst/>
              <a:gdLst/>
              <a:ahLst/>
              <a:cxnLst/>
              <a:rect l="l" t="t" r="r" b="b"/>
              <a:pathLst>
                <a:path w="532" h="995" extrusionOk="0">
                  <a:moveTo>
                    <a:pt x="203" y="1"/>
                  </a:moveTo>
                  <a:cubicBezTo>
                    <a:pt x="127" y="1"/>
                    <a:pt x="59" y="75"/>
                    <a:pt x="39" y="235"/>
                  </a:cubicBezTo>
                  <a:cubicBezTo>
                    <a:pt x="0" y="590"/>
                    <a:pt x="469" y="995"/>
                    <a:pt x="469" y="995"/>
                  </a:cubicBezTo>
                  <a:cubicBezTo>
                    <a:pt x="469" y="995"/>
                    <a:pt x="532" y="728"/>
                    <a:pt x="481" y="425"/>
                  </a:cubicBezTo>
                  <a:cubicBezTo>
                    <a:pt x="444" y="155"/>
                    <a:pt x="31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7696518" y="337933"/>
              <a:ext cx="294491" cy="372640"/>
            </a:xfrm>
            <a:custGeom>
              <a:avLst/>
              <a:gdLst/>
              <a:ahLst/>
              <a:cxnLst/>
              <a:rect l="l" t="t" r="r" b="b"/>
              <a:pathLst>
                <a:path w="1643" h="2079" extrusionOk="0">
                  <a:moveTo>
                    <a:pt x="1614" y="0"/>
                  </a:moveTo>
                  <a:cubicBezTo>
                    <a:pt x="1612" y="0"/>
                    <a:pt x="1610" y="1"/>
                    <a:pt x="1609" y="3"/>
                  </a:cubicBezTo>
                  <a:cubicBezTo>
                    <a:pt x="1280" y="243"/>
                    <a:pt x="988" y="496"/>
                    <a:pt x="735" y="800"/>
                  </a:cubicBezTo>
                  <a:cubicBezTo>
                    <a:pt x="482" y="1104"/>
                    <a:pt x="279" y="1446"/>
                    <a:pt x="115" y="1800"/>
                  </a:cubicBezTo>
                  <a:cubicBezTo>
                    <a:pt x="77" y="1888"/>
                    <a:pt x="39" y="1977"/>
                    <a:pt x="1" y="2079"/>
                  </a:cubicBezTo>
                  <a:lnTo>
                    <a:pt x="39" y="2079"/>
                  </a:lnTo>
                  <a:cubicBezTo>
                    <a:pt x="141" y="1838"/>
                    <a:pt x="254" y="1585"/>
                    <a:pt x="394" y="1357"/>
                  </a:cubicBezTo>
                  <a:cubicBezTo>
                    <a:pt x="583" y="1028"/>
                    <a:pt x="824" y="737"/>
                    <a:pt x="1102" y="471"/>
                  </a:cubicBezTo>
                  <a:cubicBezTo>
                    <a:pt x="1266" y="319"/>
                    <a:pt x="1444" y="180"/>
                    <a:pt x="1621" y="41"/>
                  </a:cubicBezTo>
                  <a:cubicBezTo>
                    <a:pt x="1642" y="30"/>
                    <a:pt x="1627" y="0"/>
                    <a:pt x="1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473584" y="35555"/>
              <a:ext cx="222437" cy="290369"/>
            </a:xfrm>
            <a:custGeom>
              <a:avLst/>
              <a:gdLst/>
              <a:ahLst/>
              <a:cxnLst/>
              <a:rect l="l" t="t" r="r" b="b"/>
              <a:pathLst>
                <a:path w="1241" h="1620" extrusionOk="0">
                  <a:moveTo>
                    <a:pt x="89" y="1"/>
                  </a:moveTo>
                  <a:cubicBezTo>
                    <a:pt x="71" y="1"/>
                    <a:pt x="52" y="7"/>
                    <a:pt x="39" y="20"/>
                  </a:cubicBezTo>
                  <a:cubicBezTo>
                    <a:pt x="14" y="45"/>
                    <a:pt x="14" y="82"/>
                    <a:pt x="39" y="108"/>
                  </a:cubicBezTo>
                  <a:cubicBezTo>
                    <a:pt x="76" y="146"/>
                    <a:pt x="64" y="197"/>
                    <a:pt x="51" y="285"/>
                  </a:cubicBezTo>
                  <a:cubicBezTo>
                    <a:pt x="26" y="374"/>
                    <a:pt x="0" y="487"/>
                    <a:pt x="89" y="576"/>
                  </a:cubicBezTo>
                  <a:cubicBezTo>
                    <a:pt x="136" y="623"/>
                    <a:pt x="190" y="638"/>
                    <a:pt x="243" y="638"/>
                  </a:cubicBezTo>
                  <a:cubicBezTo>
                    <a:pt x="291" y="638"/>
                    <a:pt x="338" y="626"/>
                    <a:pt x="380" y="614"/>
                  </a:cubicBezTo>
                  <a:cubicBezTo>
                    <a:pt x="425" y="608"/>
                    <a:pt x="460" y="601"/>
                    <a:pt x="486" y="601"/>
                  </a:cubicBezTo>
                  <a:cubicBezTo>
                    <a:pt x="513" y="601"/>
                    <a:pt x="532" y="608"/>
                    <a:pt x="545" y="627"/>
                  </a:cubicBezTo>
                  <a:cubicBezTo>
                    <a:pt x="583" y="652"/>
                    <a:pt x="583" y="703"/>
                    <a:pt x="557" y="791"/>
                  </a:cubicBezTo>
                  <a:cubicBezTo>
                    <a:pt x="532" y="880"/>
                    <a:pt x="507" y="994"/>
                    <a:pt x="596" y="1083"/>
                  </a:cubicBezTo>
                  <a:cubicBezTo>
                    <a:pt x="642" y="1136"/>
                    <a:pt x="696" y="1151"/>
                    <a:pt x="749" y="1151"/>
                  </a:cubicBezTo>
                  <a:cubicBezTo>
                    <a:pt x="797" y="1151"/>
                    <a:pt x="845" y="1139"/>
                    <a:pt x="886" y="1133"/>
                  </a:cubicBezTo>
                  <a:cubicBezTo>
                    <a:pt x="935" y="1119"/>
                    <a:pt x="973" y="1109"/>
                    <a:pt x="1003" y="1109"/>
                  </a:cubicBezTo>
                  <a:cubicBezTo>
                    <a:pt x="1027" y="1109"/>
                    <a:pt x="1047" y="1116"/>
                    <a:pt x="1063" y="1133"/>
                  </a:cubicBezTo>
                  <a:cubicBezTo>
                    <a:pt x="1089" y="1171"/>
                    <a:pt x="1089" y="1209"/>
                    <a:pt x="1063" y="1297"/>
                  </a:cubicBezTo>
                  <a:cubicBezTo>
                    <a:pt x="1038" y="1399"/>
                    <a:pt x="1013" y="1513"/>
                    <a:pt x="1102" y="1601"/>
                  </a:cubicBezTo>
                  <a:cubicBezTo>
                    <a:pt x="1115" y="1614"/>
                    <a:pt x="1134" y="1620"/>
                    <a:pt x="1153" y="1620"/>
                  </a:cubicBezTo>
                  <a:cubicBezTo>
                    <a:pt x="1172" y="1620"/>
                    <a:pt x="1191" y="1614"/>
                    <a:pt x="1203" y="1601"/>
                  </a:cubicBezTo>
                  <a:cubicBezTo>
                    <a:pt x="1228" y="1576"/>
                    <a:pt x="1228" y="1525"/>
                    <a:pt x="1203" y="1500"/>
                  </a:cubicBezTo>
                  <a:cubicBezTo>
                    <a:pt x="1165" y="1474"/>
                    <a:pt x="1178" y="1424"/>
                    <a:pt x="1190" y="1336"/>
                  </a:cubicBezTo>
                  <a:cubicBezTo>
                    <a:pt x="1215" y="1247"/>
                    <a:pt x="1241" y="1133"/>
                    <a:pt x="1153" y="1044"/>
                  </a:cubicBezTo>
                  <a:cubicBezTo>
                    <a:pt x="1106" y="991"/>
                    <a:pt x="1052" y="976"/>
                    <a:pt x="998" y="976"/>
                  </a:cubicBezTo>
                  <a:cubicBezTo>
                    <a:pt x="951" y="976"/>
                    <a:pt x="903" y="988"/>
                    <a:pt x="861" y="994"/>
                  </a:cubicBezTo>
                  <a:cubicBezTo>
                    <a:pt x="817" y="1006"/>
                    <a:pt x="782" y="1013"/>
                    <a:pt x="755" y="1013"/>
                  </a:cubicBezTo>
                  <a:cubicBezTo>
                    <a:pt x="729" y="1013"/>
                    <a:pt x="710" y="1006"/>
                    <a:pt x="697" y="994"/>
                  </a:cubicBezTo>
                  <a:cubicBezTo>
                    <a:pt x="658" y="956"/>
                    <a:pt x="672" y="918"/>
                    <a:pt x="684" y="830"/>
                  </a:cubicBezTo>
                  <a:cubicBezTo>
                    <a:pt x="709" y="728"/>
                    <a:pt x="734" y="614"/>
                    <a:pt x="646" y="526"/>
                  </a:cubicBezTo>
                  <a:cubicBezTo>
                    <a:pt x="599" y="479"/>
                    <a:pt x="545" y="464"/>
                    <a:pt x="492" y="464"/>
                  </a:cubicBezTo>
                  <a:cubicBezTo>
                    <a:pt x="444" y="464"/>
                    <a:pt x="397" y="475"/>
                    <a:pt x="355" y="487"/>
                  </a:cubicBezTo>
                  <a:cubicBezTo>
                    <a:pt x="315" y="499"/>
                    <a:pt x="283" y="505"/>
                    <a:pt x="256" y="505"/>
                  </a:cubicBezTo>
                  <a:cubicBezTo>
                    <a:pt x="223" y="505"/>
                    <a:pt x="199" y="496"/>
                    <a:pt x="178" y="475"/>
                  </a:cubicBezTo>
                  <a:cubicBezTo>
                    <a:pt x="152" y="450"/>
                    <a:pt x="152" y="399"/>
                    <a:pt x="178" y="310"/>
                  </a:cubicBezTo>
                  <a:cubicBezTo>
                    <a:pt x="203" y="222"/>
                    <a:pt x="228" y="108"/>
                    <a:pt x="140" y="20"/>
                  </a:cubicBezTo>
                  <a:cubicBezTo>
                    <a:pt x="127" y="7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49661" y="17631"/>
              <a:ext cx="372281" cy="330877"/>
            </a:xfrm>
            <a:custGeom>
              <a:avLst/>
              <a:gdLst/>
              <a:ahLst/>
              <a:cxnLst/>
              <a:rect l="l" t="t" r="r" b="b"/>
              <a:pathLst>
                <a:path w="2077" h="1846" extrusionOk="0">
                  <a:moveTo>
                    <a:pt x="1037" y="1"/>
                  </a:moveTo>
                  <a:cubicBezTo>
                    <a:pt x="945" y="1"/>
                    <a:pt x="852" y="15"/>
                    <a:pt x="760" y="44"/>
                  </a:cubicBezTo>
                  <a:cubicBezTo>
                    <a:pt x="267" y="208"/>
                    <a:pt x="1" y="727"/>
                    <a:pt x="166" y="1208"/>
                  </a:cubicBezTo>
                  <a:cubicBezTo>
                    <a:pt x="289" y="1597"/>
                    <a:pt x="652" y="1845"/>
                    <a:pt x="1040" y="1845"/>
                  </a:cubicBezTo>
                  <a:cubicBezTo>
                    <a:pt x="1132" y="1845"/>
                    <a:pt x="1225" y="1831"/>
                    <a:pt x="1317" y="1802"/>
                  </a:cubicBezTo>
                  <a:cubicBezTo>
                    <a:pt x="1811" y="1650"/>
                    <a:pt x="2076" y="1132"/>
                    <a:pt x="1912" y="638"/>
                  </a:cubicBezTo>
                  <a:cubicBezTo>
                    <a:pt x="1790" y="249"/>
                    <a:pt x="1426" y="1"/>
                    <a:pt x="10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5929570" y="67639"/>
              <a:ext cx="612642" cy="231220"/>
            </a:xfrm>
            <a:custGeom>
              <a:avLst/>
              <a:gdLst/>
              <a:ahLst/>
              <a:cxnLst/>
              <a:rect l="l" t="t" r="r" b="b"/>
              <a:pathLst>
                <a:path w="3418" h="1290" extrusionOk="0">
                  <a:moveTo>
                    <a:pt x="3110" y="1"/>
                  </a:moveTo>
                  <a:cubicBezTo>
                    <a:pt x="3031" y="1"/>
                    <a:pt x="2929" y="9"/>
                    <a:pt x="2797" y="30"/>
                  </a:cubicBezTo>
                  <a:cubicBezTo>
                    <a:pt x="2684" y="43"/>
                    <a:pt x="2569" y="68"/>
                    <a:pt x="2443" y="94"/>
                  </a:cubicBezTo>
                  <a:cubicBezTo>
                    <a:pt x="2468" y="131"/>
                    <a:pt x="2493" y="156"/>
                    <a:pt x="2506" y="195"/>
                  </a:cubicBezTo>
                  <a:cubicBezTo>
                    <a:pt x="2608" y="182"/>
                    <a:pt x="2696" y="156"/>
                    <a:pt x="2772" y="144"/>
                  </a:cubicBezTo>
                  <a:cubicBezTo>
                    <a:pt x="2939" y="121"/>
                    <a:pt x="3056" y="114"/>
                    <a:pt x="3135" y="114"/>
                  </a:cubicBezTo>
                  <a:cubicBezTo>
                    <a:pt x="3231" y="114"/>
                    <a:pt x="3271" y="125"/>
                    <a:pt x="3278" y="131"/>
                  </a:cubicBezTo>
                  <a:cubicBezTo>
                    <a:pt x="3278" y="170"/>
                    <a:pt x="3202" y="258"/>
                    <a:pt x="2861" y="435"/>
                  </a:cubicBezTo>
                  <a:cubicBezTo>
                    <a:pt x="2582" y="575"/>
                    <a:pt x="2190" y="726"/>
                    <a:pt x="1772" y="865"/>
                  </a:cubicBezTo>
                  <a:cubicBezTo>
                    <a:pt x="1367" y="992"/>
                    <a:pt x="962" y="1093"/>
                    <a:pt x="646" y="1144"/>
                  </a:cubicBezTo>
                  <a:cubicBezTo>
                    <a:pt x="489" y="1171"/>
                    <a:pt x="377" y="1179"/>
                    <a:pt x="298" y="1179"/>
                  </a:cubicBezTo>
                  <a:cubicBezTo>
                    <a:pt x="192" y="1179"/>
                    <a:pt x="147" y="1164"/>
                    <a:pt x="139" y="1157"/>
                  </a:cubicBezTo>
                  <a:cubicBezTo>
                    <a:pt x="139" y="1131"/>
                    <a:pt x="228" y="1030"/>
                    <a:pt x="558" y="865"/>
                  </a:cubicBezTo>
                  <a:cubicBezTo>
                    <a:pt x="633" y="828"/>
                    <a:pt x="709" y="789"/>
                    <a:pt x="797" y="752"/>
                  </a:cubicBezTo>
                  <a:cubicBezTo>
                    <a:pt x="785" y="713"/>
                    <a:pt x="785" y="676"/>
                    <a:pt x="785" y="637"/>
                  </a:cubicBezTo>
                  <a:cubicBezTo>
                    <a:pt x="671" y="688"/>
                    <a:pt x="570" y="726"/>
                    <a:pt x="468" y="777"/>
                  </a:cubicBezTo>
                  <a:cubicBezTo>
                    <a:pt x="26" y="1005"/>
                    <a:pt x="1" y="1118"/>
                    <a:pt x="26" y="1194"/>
                  </a:cubicBezTo>
                  <a:cubicBezTo>
                    <a:pt x="44" y="1239"/>
                    <a:pt x="92" y="1290"/>
                    <a:pt x="286" y="1290"/>
                  </a:cubicBezTo>
                  <a:cubicBezTo>
                    <a:pt x="369" y="1290"/>
                    <a:pt x="477" y="1281"/>
                    <a:pt x="620" y="1258"/>
                  </a:cubicBezTo>
                  <a:cubicBezTo>
                    <a:pt x="949" y="1207"/>
                    <a:pt x="1380" y="1106"/>
                    <a:pt x="1810" y="966"/>
                  </a:cubicBezTo>
                  <a:cubicBezTo>
                    <a:pt x="2253" y="828"/>
                    <a:pt x="2658" y="663"/>
                    <a:pt x="2949" y="511"/>
                  </a:cubicBezTo>
                  <a:cubicBezTo>
                    <a:pt x="3392" y="283"/>
                    <a:pt x="3418" y="170"/>
                    <a:pt x="3392" y="106"/>
                  </a:cubicBezTo>
                  <a:cubicBezTo>
                    <a:pt x="3374" y="60"/>
                    <a:pt x="3322" y="1"/>
                    <a:pt x="3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728084" y="16735"/>
              <a:ext cx="310802" cy="302199"/>
            </a:xfrm>
            <a:custGeom>
              <a:avLst/>
              <a:gdLst/>
              <a:ahLst/>
              <a:cxnLst/>
              <a:rect l="l" t="t" r="r" b="b"/>
              <a:pathLst>
                <a:path w="1734" h="1686" extrusionOk="0">
                  <a:moveTo>
                    <a:pt x="918" y="1"/>
                  </a:moveTo>
                  <a:cubicBezTo>
                    <a:pt x="886" y="1"/>
                    <a:pt x="854" y="8"/>
                    <a:pt x="823" y="23"/>
                  </a:cubicBezTo>
                  <a:cubicBezTo>
                    <a:pt x="709" y="61"/>
                    <a:pt x="659" y="175"/>
                    <a:pt x="671" y="289"/>
                  </a:cubicBezTo>
                  <a:cubicBezTo>
                    <a:pt x="629" y="205"/>
                    <a:pt x="544" y="156"/>
                    <a:pt x="458" y="156"/>
                  </a:cubicBezTo>
                  <a:cubicBezTo>
                    <a:pt x="441" y="156"/>
                    <a:pt x="423" y="158"/>
                    <a:pt x="405" y="162"/>
                  </a:cubicBezTo>
                  <a:cubicBezTo>
                    <a:pt x="291" y="201"/>
                    <a:pt x="215" y="302"/>
                    <a:pt x="215" y="415"/>
                  </a:cubicBezTo>
                  <a:lnTo>
                    <a:pt x="215" y="428"/>
                  </a:lnTo>
                  <a:cubicBezTo>
                    <a:pt x="215" y="491"/>
                    <a:pt x="190" y="555"/>
                    <a:pt x="139" y="592"/>
                  </a:cubicBezTo>
                  <a:lnTo>
                    <a:pt x="127" y="605"/>
                  </a:lnTo>
                  <a:cubicBezTo>
                    <a:pt x="38" y="668"/>
                    <a:pt x="0" y="795"/>
                    <a:pt x="51" y="896"/>
                  </a:cubicBezTo>
                  <a:cubicBezTo>
                    <a:pt x="83" y="982"/>
                    <a:pt x="171" y="1041"/>
                    <a:pt x="266" y="1041"/>
                  </a:cubicBezTo>
                  <a:cubicBezTo>
                    <a:pt x="283" y="1041"/>
                    <a:pt x="299" y="1040"/>
                    <a:pt x="316" y="1036"/>
                  </a:cubicBezTo>
                  <a:lnTo>
                    <a:pt x="316" y="1036"/>
                  </a:lnTo>
                  <a:cubicBezTo>
                    <a:pt x="215" y="1086"/>
                    <a:pt x="164" y="1200"/>
                    <a:pt x="190" y="1314"/>
                  </a:cubicBezTo>
                  <a:cubicBezTo>
                    <a:pt x="226" y="1420"/>
                    <a:pt x="316" y="1493"/>
                    <a:pt x="409" y="1493"/>
                  </a:cubicBezTo>
                  <a:cubicBezTo>
                    <a:pt x="416" y="1493"/>
                    <a:pt x="424" y="1492"/>
                    <a:pt x="431" y="1491"/>
                  </a:cubicBezTo>
                  <a:lnTo>
                    <a:pt x="456" y="1491"/>
                  </a:lnTo>
                  <a:cubicBezTo>
                    <a:pt x="519" y="1491"/>
                    <a:pt x="583" y="1529"/>
                    <a:pt x="620" y="1579"/>
                  </a:cubicBezTo>
                  <a:lnTo>
                    <a:pt x="633" y="1593"/>
                  </a:lnTo>
                  <a:cubicBezTo>
                    <a:pt x="677" y="1654"/>
                    <a:pt x="753" y="1685"/>
                    <a:pt x="829" y="1685"/>
                  </a:cubicBezTo>
                  <a:cubicBezTo>
                    <a:pt x="861" y="1685"/>
                    <a:pt x="894" y="1680"/>
                    <a:pt x="924" y="1669"/>
                  </a:cubicBezTo>
                  <a:cubicBezTo>
                    <a:pt x="1025" y="1618"/>
                    <a:pt x="1089" y="1504"/>
                    <a:pt x="1063" y="1402"/>
                  </a:cubicBezTo>
                  <a:lnTo>
                    <a:pt x="1063" y="1402"/>
                  </a:lnTo>
                  <a:cubicBezTo>
                    <a:pt x="1104" y="1473"/>
                    <a:pt x="1184" y="1528"/>
                    <a:pt x="1273" y="1528"/>
                  </a:cubicBezTo>
                  <a:cubicBezTo>
                    <a:pt x="1296" y="1528"/>
                    <a:pt x="1319" y="1524"/>
                    <a:pt x="1342" y="1517"/>
                  </a:cubicBezTo>
                  <a:cubicBezTo>
                    <a:pt x="1455" y="1491"/>
                    <a:pt x="1531" y="1390"/>
                    <a:pt x="1519" y="1276"/>
                  </a:cubicBezTo>
                  <a:lnTo>
                    <a:pt x="1519" y="1264"/>
                  </a:lnTo>
                  <a:cubicBezTo>
                    <a:pt x="1519" y="1200"/>
                    <a:pt x="1557" y="1137"/>
                    <a:pt x="1607" y="1086"/>
                  </a:cubicBezTo>
                  <a:lnTo>
                    <a:pt x="1620" y="1086"/>
                  </a:lnTo>
                  <a:cubicBezTo>
                    <a:pt x="1708" y="1010"/>
                    <a:pt x="1734" y="896"/>
                    <a:pt x="1696" y="795"/>
                  </a:cubicBezTo>
                  <a:cubicBezTo>
                    <a:pt x="1651" y="692"/>
                    <a:pt x="1553" y="641"/>
                    <a:pt x="1460" y="641"/>
                  </a:cubicBezTo>
                  <a:cubicBezTo>
                    <a:pt x="1450" y="641"/>
                    <a:pt x="1440" y="642"/>
                    <a:pt x="1430" y="643"/>
                  </a:cubicBezTo>
                  <a:cubicBezTo>
                    <a:pt x="1519" y="592"/>
                    <a:pt x="1570" y="479"/>
                    <a:pt x="1544" y="378"/>
                  </a:cubicBezTo>
                  <a:cubicBezTo>
                    <a:pt x="1519" y="263"/>
                    <a:pt x="1418" y="187"/>
                    <a:pt x="1303" y="187"/>
                  </a:cubicBezTo>
                  <a:lnTo>
                    <a:pt x="1291" y="187"/>
                  </a:lnTo>
                  <a:cubicBezTo>
                    <a:pt x="1283" y="189"/>
                    <a:pt x="1274" y="190"/>
                    <a:pt x="1266" y="190"/>
                  </a:cubicBezTo>
                  <a:cubicBezTo>
                    <a:pt x="1211" y="190"/>
                    <a:pt x="1158" y="155"/>
                    <a:pt x="1114" y="111"/>
                  </a:cubicBezTo>
                  <a:lnTo>
                    <a:pt x="1114" y="99"/>
                  </a:lnTo>
                  <a:cubicBezTo>
                    <a:pt x="1061" y="38"/>
                    <a:pt x="990" y="1"/>
                    <a:pt x="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6793686" y="140948"/>
              <a:ext cx="168127" cy="59149"/>
            </a:xfrm>
            <a:custGeom>
              <a:avLst/>
              <a:gdLst/>
              <a:ahLst/>
              <a:cxnLst/>
              <a:rect l="l" t="t" r="r" b="b"/>
              <a:pathLst>
                <a:path w="938" h="330" fill="none" extrusionOk="0">
                  <a:moveTo>
                    <a:pt x="937" y="1"/>
                  </a:moveTo>
                  <a:lnTo>
                    <a:pt x="1" y="330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6857316" y="91119"/>
              <a:ext cx="59149" cy="167948"/>
            </a:xfrm>
            <a:custGeom>
              <a:avLst/>
              <a:gdLst/>
              <a:ahLst/>
              <a:cxnLst/>
              <a:rect l="l" t="t" r="r" b="b"/>
              <a:pathLst>
                <a:path w="330" h="937" fill="none" extrusionOk="0">
                  <a:moveTo>
                    <a:pt x="0" y="0"/>
                  </a:moveTo>
                  <a:lnTo>
                    <a:pt x="329" y="937"/>
                  </a:lnTo>
                </a:path>
              </a:pathLst>
            </a:custGeom>
            <a:noFill/>
            <a:ln w="95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884561" y="59214"/>
              <a:ext cx="52338" cy="109157"/>
            </a:xfrm>
            <a:custGeom>
              <a:avLst/>
              <a:gdLst/>
              <a:ahLst/>
              <a:cxnLst/>
              <a:rect l="l" t="t" r="r" b="b"/>
              <a:pathLst>
                <a:path w="292" h="609" fill="none" extrusionOk="0">
                  <a:moveTo>
                    <a:pt x="0" y="608"/>
                  </a:moveTo>
                  <a:lnTo>
                    <a:pt x="292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6884561" y="81978"/>
              <a:ext cx="84064" cy="86394"/>
            </a:xfrm>
            <a:custGeom>
              <a:avLst/>
              <a:gdLst/>
              <a:ahLst/>
              <a:cxnLst/>
              <a:rect l="l" t="t" r="r" b="b"/>
              <a:pathLst>
                <a:path w="469" h="482" fill="none" extrusionOk="0">
                  <a:moveTo>
                    <a:pt x="0" y="481"/>
                  </a:moveTo>
                  <a:lnTo>
                    <a:pt x="469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6884561" y="48102"/>
              <a:ext cx="13801" cy="120270"/>
            </a:xfrm>
            <a:custGeom>
              <a:avLst/>
              <a:gdLst/>
              <a:ahLst/>
              <a:cxnLst/>
              <a:rect l="l" t="t" r="r" b="b"/>
              <a:pathLst>
                <a:path w="77" h="671" fill="none" extrusionOk="0">
                  <a:moveTo>
                    <a:pt x="0" y="670"/>
                  </a:moveTo>
                  <a:lnTo>
                    <a:pt x="7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6832402" y="168192"/>
              <a:ext cx="52338" cy="106827"/>
            </a:xfrm>
            <a:custGeom>
              <a:avLst/>
              <a:gdLst/>
              <a:ahLst/>
              <a:cxnLst/>
              <a:rect l="l" t="t" r="r" b="b"/>
              <a:pathLst>
                <a:path w="292" h="596" fill="none" extrusionOk="0">
                  <a:moveTo>
                    <a:pt x="291" y="0"/>
                  </a:moveTo>
                  <a:lnTo>
                    <a:pt x="1" y="59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6798346" y="168192"/>
              <a:ext cx="86394" cy="84243"/>
            </a:xfrm>
            <a:custGeom>
              <a:avLst/>
              <a:gdLst/>
              <a:ahLst/>
              <a:cxnLst/>
              <a:rect l="l" t="t" r="r" b="b"/>
              <a:pathLst>
                <a:path w="482" h="470" fill="none" extrusionOk="0">
                  <a:moveTo>
                    <a:pt x="481" y="0"/>
                  </a:moveTo>
                  <a:lnTo>
                    <a:pt x="0" y="46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6870939" y="168192"/>
              <a:ext cx="13801" cy="118119"/>
            </a:xfrm>
            <a:custGeom>
              <a:avLst/>
              <a:gdLst/>
              <a:ahLst/>
              <a:cxnLst/>
              <a:rect l="l" t="t" r="r" b="b"/>
              <a:pathLst>
                <a:path w="77" h="659" fill="none" extrusionOk="0">
                  <a:moveTo>
                    <a:pt x="76" y="0"/>
                  </a:moveTo>
                  <a:lnTo>
                    <a:pt x="0" y="65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6884561" y="168192"/>
              <a:ext cx="106827" cy="52517"/>
            </a:xfrm>
            <a:custGeom>
              <a:avLst/>
              <a:gdLst/>
              <a:ahLst/>
              <a:cxnLst/>
              <a:rect l="l" t="t" r="r" b="b"/>
              <a:pathLst>
                <a:path w="596" h="293" fill="none" extrusionOk="0">
                  <a:moveTo>
                    <a:pt x="0" y="0"/>
                  </a:moveTo>
                  <a:lnTo>
                    <a:pt x="595" y="292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6884561" y="168192"/>
              <a:ext cx="84064" cy="84243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0" y="0"/>
                  </a:moveTo>
                  <a:lnTo>
                    <a:pt x="469" y="46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6884561" y="168192"/>
              <a:ext cx="118119" cy="13801"/>
            </a:xfrm>
            <a:custGeom>
              <a:avLst/>
              <a:gdLst/>
              <a:ahLst/>
              <a:cxnLst/>
              <a:rect l="l" t="t" r="r" b="b"/>
              <a:pathLst>
                <a:path w="659" h="77" fill="none" extrusionOk="0">
                  <a:moveTo>
                    <a:pt x="0" y="0"/>
                  </a:moveTo>
                  <a:lnTo>
                    <a:pt x="658" y="7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6775583" y="116033"/>
              <a:ext cx="109157" cy="52338"/>
            </a:xfrm>
            <a:custGeom>
              <a:avLst/>
              <a:gdLst/>
              <a:ahLst/>
              <a:cxnLst/>
              <a:rect l="l" t="t" r="r" b="b"/>
              <a:pathLst>
                <a:path w="609" h="292" fill="none" extrusionOk="0">
                  <a:moveTo>
                    <a:pt x="608" y="29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6798346" y="81978"/>
              <a:ext cx="86394" cy="86394"/>
            </a:xfrm>
            <a:custGeom>
              <a:avLst/>
              <a:gdLst/>
              <a:ahLst/>
              <a:cxnLst/>
              <a:rect l="l" t="t" r="r" b="b"/>
              <a:pathLst>
                <a:path w="482" h="482" fill="none" extrusionOk="0">
                  <a:moveTo>
                    <a:pt x="481" y="48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6764291" y="154570"/>
              <a:ext cx="120449" cy="13801"/>
            </a:xfrm>
            <a:custGeom>
              <a:avLst/>
              <a:gdLst/>
              <a:ahLst/>
              <a:cxnLst/>
              <a:rect l="l" t="t" r="r" b="b"/>
              <a:pathLst>
                <a:path w="672" h="77" fill="none" extrusionOk="0">
                  <a:moveTo>
                    <a:pt x="671" y="76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6839213" y="75167"/>
              <a:ext cx="136222" cy="118298"/>
            </a:xfrm>
            <a:custGeom>
              <a:avLst/>
              <a:gdLst/>
              <a:ahLst/>
              <a:cxnLst/>
              <a:rect l="l" t="t" r="r" b="b"/>
              <a:pathLst>
                <a:path w="760" h="660" extrusionOk="0">
                  <a:moveTo>
                    <a:pt x="415" y="0"/>
                  </a:moveTo>
                  <a:cubicBezTo>
                    <a:pt x="368" y="0"/>
                    <a:pt x="324" y="14"/>
                    <a:pt x="292" y="39"/>
                  </a:cubicBezTo>
                  <a:cubicBezTo>
                    <a:pt x="257" y="14"/>
                    <a:pt x="218" y="1"/>
                    <a:pt x="181" y="1"/>
                  </a:cubicBezTo>
                  <a:cubicBezTo>
                    <a:pt x="123" y="1"/>
                    <a:pt x="69" y="33"/>
                    <a:pt x="39" y="102"/>
                  </a:cubicBezTo>
                  <a:lnTo>
                    <a:pt x="0" y="431"/>
                  </a:lnTo>
                  <a:lnTo>
                    <a:pt x="216" y="583"/>
                  </a:lnTo>
                  <a:lnTo>
                    <a:pt x="481" y="659"/>
                  </a:lnTo>
                  <a:lnTo>
                    <a:pt x="709" y="418"/>
                  </a:lnTo>
                  <a:cubicBezTo>
                    <a:pt x="759" y="317"/>
                    <a:pt x="709" y="216"/>
                    <a:pt x="595" y="190"/>
                  </a:cubicBezTo>
                  <a:cubicBezTo>
                    <a:pt x="608" y="128"/>
                    <a:pt x="570" y="52"/>
                    <a:pt x="494" y="13"/>
                  </a:cubicBezTo>
                  <a:cubicBezTo>
                    <a:pt x="467" y="4"/>
                    <a:pt x="441" y="0"/>
                    <a:pt x="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6882410" y="91119"/>
              <a:ext cx="38537" cy="81733"/>
            </a:xfrm>
            <a:custGeom>
              <a:avLst/>
              <a:gdLst/>
              <a:ahLst/>
              <a:cxnLst/>
              <a:rect l="l" t="t" r="r" b="b"/>
              <a:pathLst>
                <a:path w="215" h="456" fill="none" extrusionOk="0">
                  <a:moveTo>
                    <a:pt x="215" y="0"/>
                  </a:moveTo>
                  <a:lnTo>
                    <a:pt x="0" y="45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6882410" y="125175"/>
              <a:ext cx="68111" cy="47678"/>
            </a:xfrm>
            <a:custGeom>
              <a:avLst/>
              <a:gdLst/>
              <a:ahLst/>
              <a:cxnLst/>
              <a:rect l="l" t="t" r="r" b="b"/>
              <a:pathLst>
                <a:path w="380" h="266" fill="none" extrusionOk="0">
                  <a:moveTo>
                    <a:pt x="380" y="0"/>
                  </a:moveTo>
                  <a:lnTo>
                    <a:pt x="0" y="26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6875420" y="88968"/>
              <a:ext cx="6990" cy="83884"/>
            </a:xfrm>
            <a:custGeom>
              <a:avLst/>
              <a:gdLst/>
              <a:ahLst/>
              <a:cxnLst/>
              <a:rect l="l" t="t" r="r" b="b"/>
              <a:pathLst>
                <a:path w="39" h="468" fill="none" extrusionOk="0">
                  <a:moveTo>
                    <a:pt x="1" y="0"/>
                  </a:moveTo>
                  <a:lnTo>
                    <a:pt x="39" y="468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6832402" y="113345"/>
              <a:ext cx="115789" cy="84960"/>
            </a:xfrm>
            <a:custGeom>
              <a:avLst/>
              <a:gdLst/>
              <a:ahLst/>
              <a:cxnLst/>
              <a:rect l="l" t="t" r="r" b="b"/>
              <a:pathLst>
                <a:path w="646" h="474" extrusionOk="0">
                  <a:moveTo>
                    <a:pt x="253" y="1"/>
                  </a:moveTo>
                  <a:cubicBezTo>
                    <a:pt x="162" y="1"/>
                    <a:pt x="83" y="40"/>
                    <a:pt x="51" y="104"/>
                  </a:cubicBezTo>
                  <a:cubicBezTo>
                    <a:pt x="1" y="218"/>
                    <a:pt x="77" y="357"/>
                    <a:pt x="228" y="433"/>
                  </a:cubicBezTo>
                  <a:cubicBezTo>
                    <a:pt x="284" y="461"/>
                    <a:pt x="340" y="473"/>
                    <a:pt x="393" y="473"/>
                  </a:cubicBezTo>
                  <a:cubicBezTo>
                    <a:pt x="485" y="473"/>
                    <a:pt x="563" y="435"/>
                    <a:pt x="595" y="370"/>
                  </a:cubicBezTo>
                  <a:cubicBezTo>
                    <a:pt x="646" y="256"/>
                    <a:pt x="570" y="117"/>
                    <a:pt x="418" y="41"/>
                  </a:cubicBezTo>
                  <a:cubicBezTo>
                    <a:pt x="362" y="14"/>
                    <a:pt x="306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6814299" y="93449"/>
              <a:ext cx="151996" cy="123676"/>
            </a:xfrm>
            <a:custGeom>
              <a:avLst/>
              <a:gdLst/>
              <a:ahLst/>
              <a:cxnLst/>
              <a:rect l="l" t="t" r="r" b="b"/>
              <a:pathLst>
                <a:path w="848" h="690" extrusionOk="0">
                  <a:moveTo>
                    <a:pt x="178" y="0"/>
                  </a:moveTo>
                  <a:lnTo>
                    <a:pt x="178" y="0"/>
                  </a:lnTo>
                  <a:cubicBezTo>
                    <a:pt x="88" y="177"/>
                    <a:pt x="0" y="519"/>
                    <a:pt x="279" y="658"/>
                  </a:cubicBezTo>
                  <a:cubicBezTo>
                    <a:pt x="326" y="680"/>
                    <a:pt x="371" y="689"/>
                    <a:pt x="415" y="689"/>
                  </a:cubicBezTo>
                  <a:cubicBezTo>
                    <a:pt x="626" y="689"/>
                    <a:pt x="785" y="463"/>
                    <a:pt x="848" y="316"/>
                  </a:cubicBezTo>
                  <a:cubicBezTo>
                    <a:pt x="848" y="316"/>
                    <a:pt x="845" y="316"/>
                    <a:pt x="839" y="316"/>
                  </a:cubicBezTo>
                  <a:cubicBezTo>
                    <a:pt x="807" y="316"/>
                    <a:pt x="690" y="325"/>
                    <a:pt x="582" y="443"/>
                  </a:cubicBezTo>
                  <a:cubicBezTo>
                    <a:pt x="582" y="443"/>
                    <a:pt x="532" y="367"/>
                    <a:pt x="431" y="316"/>
                  </a:cubicBezTo>
                  <a:cubicBezTo>
                    <a:pt x="377" y="293"/>
                    <a:pt x="323" y="289"/>
                    <a:pt x="289" y="289"/>
                  </a:cubicBezTo>
                  <a:cubicBezTo>
                    <a:pt x="267" y="289"/>
                    <a:pt x="253" y="291"/>
                    <a:pt x="253" y="291"/>
                  </a:cubicBezTo>
                  <a:cubicBezTo>
                    <a:pt x="279" y="88"/>
                    <a:pt x="17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6"/>
          <p:cNvGrpSpPr/>
          <p:nvPr/>
        </p:nvGrpSpPr>
        <p:grpSpPr>
          <a:xfrm>
            <a:off x="208314" y="4751845"/>
            <a:ext cx="616885" cy="275066"/>
            <a:chOff x="809800" y="3341250"/>
            <a:chExt cx="145550" cy="64900"/>
          </a:xfrm>
        </p:grpSpPr>
        <p:sp>
          <p:nvSpPr>
            <p:cNvPr id="383" name="Google Shape;383;p6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6"/>
          <p:cNvGrpSpPr/>
          <p:nvPr/>
        </p:nvGrpSpPr>
        <p:grpSpPr>
          <a:xfrm>
            <a:off x="8296939" y="1449045"/>
            <a:ext cx="616885" cy="275066"/>
            <a:chOff x="809800" y="3341250"/>
            <a:chExt cx="145550" cy="64900"/>
          </a:xfrm>
        </p:grpSpPr>
        <p:sp>
          <p:nvSpPr>
            <p:cNvPr id="388" name="Google Shape;388;p6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7"/>
          <p:cNvGrpSpPr/>
          <p:nvPr/>
        </p:nvGrpSpPr>
        <p:grpSpPr>
          <a:xfrm flipH="1">
            <a:off x="-1356525" y="1033000"/>
            <a:ext cx="11018850" cy="3757262"/>
            <a:chOff x="-254700" y="1093925"/>
            <a:chExt cx="11018850" cy="3757262"/>
          </a:xfrm>
        </p:grpSpPr>
        <p:sp>
          <p:nvSpPr>
            <p:cNvPr id="394" name="Google Shape;394;p7"/>
            <p:cNvSpPr/>
            <p:nvPr/>
          </p:nvSpPr>
          <p:spPr>
            <a:xfrm flipH="1">
              <a:off x="5251872" y="1093925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-254700" y="3604780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subTitle" idx="1"/>
          </p:nvPr>
        </p:nvSpPr>
        <p:spPr>
          <a:xfrm>
            <a:off x="3892125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98" name="Google Shape;398;p7"/>
          <p:cNvGrpSpPr/>
          <p:nvPr/>
        </p:nvGrpSpPr>
        <p:grpSpPr>
          <a:xfrm flipH="1">
            <a:off x="6320396" y="-109717"/>
            <a:ext cx="3501728" cy="1682203"/>
            <a:chOff x="4473625" y="3710475"/>
            <a:chExt cx="2490561" cy="1196446"/>
          </a:xfrm>
        </p:grpSpPr>
        <p:sp>
          <p:nvSpPr>
            <p:cNvPr id="399" name="Google Shape;399;p7"/>
            <p:cNvSpPr/>
            <p:nvPr/>
          </p:nvSpPr>
          <p:spPr>
            <a:xfrm>
              <a:off x="4478535" y="3710475"/>
              <a:ext cx="2485651" cy="1196446"/>
            </a:xfrm>
            <a:custGeom>
              <a:avLst/>
              <a:gdLst/>
              <a:ahLst/>
              <a:cxnLst/>
              <a:rect l="l" t="t" r="r" b="b"/>
              <a:pathLst>
                <a:path w="18731" h="9016" extrusionOk="0">
                  <a:moveTo>
                    <a:pt x="1" y="1"/>
                  </a:moveTo>
                  <a:lnTo>
                    <a:pt x="1" y="7709"/>
                  </a:lnTo>
                  <a:cubicBezTo>
                    <a:pt x="235" y="7642"/>
                    <a:pt x="524" y="7585"/>
                    <a:pt x="834" y="7585"/>
                  </a:cubicBezTo>
                  <a:cubicBezTo>
                    <a:pt x="1060" y="7585"/>
                    <a:pt x="1298" y="7616"/>
                    <a:pt x="1532" y="7695"/>
                  </a:cubicBezTo>
                  <a:cubicBezTo>
                    <a:pt x="1672" y="7737"/>
                    <a:pt x="1816" y="7757"/>
                    <a:pt x="1960" y="7757"/>
                  </a:cubicBezTo>
                  <a:cubicBezTo>
                    <a:pt x="2170" y="7757"/>
                    <a:pt x="2381" y="7715"/>
                    <a:pt x="2582" y="7633"/>
                  </a:cubicBezTo>
                  <a:cubicBezTo>
                    <a:pt x="2798" y="7539"/>
                    <a:pt x="3065" y="7462"/>
                    <a:pt x="3354" y="7462"/>
                  </a:cubicBezTo>
                  <a:cubicBezTo>
                    <a:pt x="3929" y="7462"/>
                    <a:pt x="4591" y="7769"/>
                    <a:pt x="5113" y="8873"/>
                  </a:cubicBezTo>
                  <a:cubicBezTo>
                    <a:pt x="5160" y="8972"/>
                    <a:pt x="5194" y="9015"/>
                    <a:pt x="5219" y="9015"/>
                  </a:cubicBezTo>
                  <a:cubicBezTo>
                    <a:pt x="5390" y="9015"/>
                    <a:pt x="5181" y="7055"/>
                    <a:pt x="5633" y="6494"/>
                  </a:cubicBezTo>
                  <a:cubicBezTo>
                    <a:pt x="6050" y="5987"/>
                    <a:pt x="6683" y="5709"/>
                    <a:pt x="7316" y="5569"/>
                  </a:cubicBezTo>
                  <a:cubicBezTo>
                    <a:pt x="7948" y="5417"/>
                    <a:pt x="8606" y="5367"/>
                    <a:pt x="9239" y="5228"/>
                  </a:cubicBezTo>
                  <a:cubicBezTo>
                    <a:pt x="10252" y="4987"/>
                    <a:pt x="11201" y="4494"/>
                    <a:pt x="11973" y="3785"/>
                  </a:cubicBezTo>
                  <a:cubicBezTo>
                    <a:pt x="12492" y="3330"/>
                    <a:pt x="12948" y="2760"/>
                    <a:pt x="13593" y="2532"/>
                  </a:cubicBezTo>
                  <a:cubicBezTo>
                    <a:pt x="14150" y="2329"/>
                    <a:pt x="14757" y="2405"/>
                    <a:pt x="15339" y="2329"/>
                  </a:cubicBezTo>
                  <a:cubicBezTo>
                    <a:pt x="16731" y="2140"/>
                    <a:pt x="17794" y="1077"/>
                    <a:pt x="18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5318281" y="3710475"/>
              <a:ext cx="347813" cy="174769"/>
            </a:xfrm>
            <a:custGeom>
              <a:avLst/>
              <a:gdLst/>
              <a:ahLst/>
              <a:cxnLst/>
              <a:rect l="l" t="t" r="r" b="b"/>
              <a:pathLst>
                <a:path w="2621" h="1317" fill="none" extrusionOk="0">
                  <a:moveTo>
                    <a:pt x="90" y="1"/>
                  </a:moveTo>
                  <a:cubicBezTo>
                    <a:pt x="76" y="77"/>
                    <a:pt x="51" y="166"/>
                    <a:pt x="39" y="254"/>
                  </a:cubicBezTo>
                  <a:cubicBezTo>
                    <a:pt x="0" y="558"/>
                    <a:pt x="26" y="912"/>
                    <a:pt x="279" y="1089"/>
                  </a:cubicBezTo>
                  <a:cubicBezTo>
                    <a:pt x="570" y="1317"/>
                    <a:pt x="988" y="1165"/>
                    <a:pt x="1304" y="976"/>
                  </a:cubicBezTo>
                  <a:cubicBezTo>
                    <a:pt x="1772" y="697"/>
                    <a:pt x="2202" y="368"/>
                    <a:pt x="262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6690433" y="3710475"/>
              <a:ext cx="87451" cy="184855"/>
            </a:xfrm>
            <a:custGeom>
              <a:avLst/>
              <a:gdLst/>
              <a:ahLst/>
              <a:cxnLst/>
              <a:rect l="l" t="t" r="r" b="b"/>
              <a:pathLst>
                <a:path w="659" h="1393" fill="none" extrusionOk="0">
                  <a:moveTo>
                    <a:pt x="1" y="1"/>
                  </a:moveTo>
                  <a:cubicBezTo>
                    <a:pt x="26" y="191"/>
                    <a:pt x="63" y="380"/>
                    <a:pt x="114" y="558"/>
                  </a:cubicBezTo>
                  <a:cubicBezTo>
                    <a:pt x="165" y="773"/>
                    <a:pt x="240" y="988"/>
                    <a:pt x="380" y="1153"/>
                  </a:cubicBezTo>
                  <a:cubicBezTo>
                    <a:pt x="456" y="1254"/>
                    <a:pt x="557" y="1330"/>
                    <a:pt x="659" y="139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769259" y="3710475"/>
              <a:ext cx="80816" cy="112797"/>
            </a:xfrm>
            <a:custGeom>
              <a:avLst/>
              <a:gdLst/>
              <a:ahLst/>
              <a:cxnLst/>
              <a:rect l="l" t="t" r="r" b="b"/>
              <a:pathLst>
                <a:path w="609" h="850" fill="none" extrusionOk="0">
                  <a:moveTo>
                    <a:pt x="1" y="1"/>
                  </a:moveTo>
                  <a:cubicBezTo>
                    <a:pt x="26" y="330"/>
                    <a:pt x="166" y="684"/>
                    <a:pt x="470" y="811"/>
                  </a:cubicBezTo>
                  <a:cubicBezTo>
                    <a:pt x="507" y="824"/>
                    <a:pt x="558" y="836"/>
                    <a:pt x="608" y="84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478535" y="3710475"/>
              <a:ext cx="235282" cy="158049"/>
            </a:xfrm>
            <a:custGeom>
              <a:avLst/>
              <a:gdLst/>
              <a:ahLst/>
              <a:cxnLst/>
              <a:rect l="l" t="t" r="r" b="b"/>
              <a:pathLst>
                <a:path w="1773" h="1191" fill="none" extrusionOk="0">
                  <a:moveTo>
                    <a:pt x="1" y="1190"/>
                  </a:moveTo>
                  <a:cubicBezTo>
                    <a:pt x="368" y="1153"/>
                    <a:pt x="723" y="1039"/>
                    <a:pt x="1026" y="849"/>
                  </a:cubicBezTo>
                  <a:cubicBezTo>
                    <a:pt x="1355" y="647"/>
                    <a:pt x="1621" y="343"/>
                    <a:pt x="1772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478535" y="4454542"/>
              <a:ext cx="262087" cy="282258"/>
            </a:xfrm>
            <a:custGeom>
              <a:avLst/>
              <a:gdLst/>
              <a:ahLst/>
              <a:cxnLst/>
              <a:rect l="l" t="t" r="r" b="b"/>
              <a:pathLst>
                <a:path w="1975" h="2127" fill="none" extrusionOk="0">
                  <a:moveTo>
                    <a:pt x="1" y="1"/>
                  </a:moveTo>
                  <a:cubicBezTo>
                    <a:pt x="887" y="190"/>
                    <a:pt x="1659" y="861"/>
                    <a:pt x="1899" y="1734"/>
                  </a:cubicBezTo>
                  <a:cubicBezTo>
                    <a:pt x="1937" y="1874"/>
                    <a:pt x="1963" y="1987"/>
                    <a:pt x="1975" y="21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5588731" y="4179183"/>
              <a:ext cx="441767" cy="250277"/>
            </a:xfrm>
            <a:custGeom>
              <a:avLst/>
              <a:gdLst/>
              <a:ahLst/>
              <a:cxnLst/>
              <a:rect l="l" t="t" r="r" b="b"/>
              <a:pathLst>
                <a:path w="3329" h="1886" fill="none" extrusionOk="0">
                  <a:moveTo>
                    <a:pt x="0" y="1885"/>
                  </a:moveTo>
                  <a:cubicBezTo>
                    <a:pt x="240" y="1556"/>
                    <a:pt x="507" y="1227"/>
                    <a:pt x="797" y="937"/>
                  </a:cubicBezTo>
                  <a:cubicBezTo>
                    <a:pt x="1190" y="557"/>
                    <a:pt x="1658" y="228"/>
                    <a:pt x="2189" y="88"/>
                  </a:cubicBezTo>
                  <a:cubicBezTo>
                    <a:pt x="2493" y="12"/>
                    <a:pt x="2835" y="0"/>
                    <a:pt x="3088" y="189"/>
                  </a:cubicBezTo>
                  <a:cubicBezTo>
                    <a:pt x="3202" y="265"/>
                    <a:pt x="3278" y="367"/>
                    <a:pt x="3328" y="49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270560" y="3725736"/>
              <a:ext cx="248684" cy="248684"/>
            </a:xfrm>
            <a:custGeom>
              <a:avLst/>
              <a:gdLst/>
              <a:ahLst/>
              <a:cxnLst/>
              <a:rect l="l" t="t" r="r" b="b"/>
              <a:pathLst>
                <a:path w="1874" h="1874" extrusionOk="0">
                  <a:moveTo>
                    <a:pt x="760" y="0"/>
                  </a:moveTo>
                  <a:lnTo>
                    <a:pt x="557" y="291"/>
                  </a:lnTo>
                  <a:cubicBezTo>
                    <a:pt x="570" y="304"/>
                    <a:pt x="595" y="316"/>
                    <a:pt x="608" y="329"/>
                  </a:cubicBezTo>
                  <a:cubicBezTo>
                    <a:pt x="747" y="417"/>
                    <a:pt x="785" y="608"/>
                    <a:pt x="696" y="746"/>
                  </a:cubicBezTo>
                  <a:cubicBezTo>
                    <a:pt x="632" y="826"/>
                    <a:pt x="539" y="871"/>
                    <a:pt x="443" y="871"/>
                  </a:cubicBezTo>
                  <a:cubicBezTo>
                    <a:pt x="387" y="871"/>
                    <a:pt x="330" y="855"/>
                    <a:pt x="279" y="822"/>
                  </a:cubicBezTo>
                  <a:cubicBezTo>
                    <a:pt x="254" y="810"/>
                    <a:pt x="241" y="785"/>
                    <a:pt x="228" y="772"/>
                  </a:cubicBezTo>
                  <a:lnTo>
                    <a:pt x="1" y="1114"/>
                  </a:lnTo>
                  <a:lnTo>
                    <a:pt x="1114" y="1873"/>
                  </a:lnTo>
                  <a:lnTo>
                    <a:pt x="1874" y="759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433387" y="3863747"/>
              <a:ext cx="90901" cy="79489"/>
            </a:xfrm>
            <a:custGeom>
              <a:avLst/>
              <a:gdLst/>
              <a:ahLst/>
              <a:cxnLst/>
              <a:rect l="l" t="t" r="r" b="b"/>
              <a:pathLst>
                <a:path w="685" h="599" extrusionOk="0">
                  <a:moveTo>
                    <a:pt x="351" y="1"/>
                  </a:moveTo>
                  <a:cubicBezTo>
                    <a:pt x="254" y="1"/>
                    <a:pt x="154" y="48"/>
                    <a:pt x="90" y="137"/>
                  </a:cubicBezTo>
                  <a:cubicBezTo>
                    <a:pt x="1" y="263"/>
                    <a:pt x="39" y="454"/>
                    <a:pt x="178" y="542"/>
                  </a:cubicBezTo>
                  <a:cubicBezTo>
                    <a:pt x="227" y="581"/>
                    <a:pt x="285" y="599"/>
                    <a:pt x="343" y="599"/>
                  </a:cubicBezTo>
                  <a:cubicBezTo>
                    <a:pt x="436" y="599"/>
                    <a:pt x="529" y="552"/>
                    <a:pt x="583" y="466"/>
                  </a:cubicBezTo>
                  <a:cubicBezTo>
                    <a:pt x="684" y="339"/>
                    <a:pt x="647" y="150"/>
                    <a:pt x="507" y="49"/>
                  </a:cubicBezTo>
                  <a:cubicBezTo>
                    <a:pt x="461" y="16"/>
                    <a:pt x="407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406581" y="3723082"/>
              <a:ext cx="90769" cy="79621"/>
            </a:xfrm>
            <a:custGeom>
              <a:avLst/>
              <a:gdLst/>
              <a:ahLst/>
              <a:cxnLst/>
              <a:rect l="l" t="t" r="r" b="b"/>
              <a:pathLst>
                <a:path w="684" h="600" extrusionOk="0">
                  <a:moveTo>
                    <a:pt x="343" y="1"/>
                  </a:moveTo>
                  <a:cubicBezTo>
                    <a:pt x="250" y="1"/>
                    <a:pt x="156" y="48"/>
                    <a:pt x="101" y="134"/>
                  </a:cubicBezTo>
                  <a:cubicBezTo>
                    <a:pt x="0" y="273"/>
                    <a:pt x="39" y="450"/>
                    <a:pt x="177" y="552"/>
                  </a:cubicBezTo>
                  <a:cubicBezTo>
                    <a:pt x="229" y="584"/>
                    <a:pt x="286" y="600"/>
                    <a:pt x="342" y="600"/>
                  </a:cubicBezTo>
                  <a:cubicBezTo>
                    <a:pt x="438" y="600"/>
                    <a:pt x="532" y="555"/>
                    <a:pt x="596" y="476"/>
                  </a:cubicBezTo>
                  <a:cubicBezTo>
                    <a:pt x="684" y="336"/>
                    <a:pt x="646" y="147"/>
                    <a:pt x="506" y="58"/>
                  </a:cubicBezTo>
                  <a:cubicBezTo>
                    <a:pt x="458" y="19"/>
                    <a:pt x="40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244366" y="4023522"/>
              <a:ext cx="438582" cy="217234"/>
            </a:xfrm>
            <a:custGeom>
              <a:avLst/>
              <a:gdLst/>
              <a:ahLst/>
              <a:cxnLst/>
              <a:rect l="l" t="t" r="r" b="b"/>
              <a:pathLst>
                <a:path w="3305" h="1637" extrusionOk="0">
                  <a:moveTo>
                    <a:pt x="1677" y="1"/>
                  </a:moveTo>
                  <a:cubicBezTo>
                    <a:pt x="713" y="1"/>
                    <a:pt x="1" y="768"/>
                    <a:pt x="1" y="768"/>
                  </a:cubicBezTo>
                  <a:cubicBezTo>
                    <a:pt x="610" y="1421"/>
                    <a:pt x="1187" y="1636"/>
                    <a:pt x="1682" y="1636"/>
                  </a:cubicBezTo>
                  <a:cubicBezTo>
                    <a:pt x="2647" y="1636"/>
                    <a:pt x="3304" y="819"/>
                    <a:pt x="3304" y="819"/>
                  </a:cubicBezTo>
                  <a:cubicBezTo>
                    <a:pt x="2737" y="204"/>
                    <a:pt x="2174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378794" y="4048205"/>
              <a:ext cx="169726" cy="169594"/>
            </a:xfrm>
            <a:custGeom>
              <a:avLst/>
              <a:gdLst/>
              <a:ahLst/>
              <a:cxnLst/>
              <a:rect l="l" t="t" r="r" b="b"/>
              <a:pathLst>
                <a:path w="1279" h="1278" extrusionOk="0">
                  <a:moveTo>
                    <a:pt x="646" y="0"/>
                  </a:moveTo>
                  <a:cubicBezTo>
                    <a:pt x="292" y="0"/>
                    <a:pt x="0" y="291"/>
                    <a:pt x="0" y="645"/>
                  </a:cubicBezTo>
                  <a:cubicBezTo>
                    <a:pt x="0" y="987"/>
                    <a:pt x="292" y="1278"/>
                    <a:pt x="646" y="1278"/>
                  </a:cubicBezTo>
                  <a:cubicBezTo>
                    <a:pt x="1000" y="1278"/>
                    <a:pt x="1279" y="987"/>
                    <a:pt x="1279" y="645"/>
                  </a:cubicBezTo>
                  <a:cubicBezTo>
                    <a:pt x="1279" y="291"/>
                    <a:pt x="1000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412368" y="4081779"/>
              <a:ext cx="102579" cy="102446"/>
            </a:xfrm>
            <a:custGeom>
              <a:avLst/>
              <a:gdLst/>
              <a:ahLst/>
              <a:cxnLst/>
              <a:rect l="l" t="t" r="r" b="b"/>
              <a:pathLst>
                <a:path w="773" h="772" extrusionOk="0">
                  <a:moveTo>
                    <a:pt x="393" y="0"/>
                  </a:moveTo>
                  <a:lnTo>
                    <a:pt x="317" y="203"/>
                  </a:lnTo>
                  <a:lnTo>
                    <a:pt x="115" y="114"/>
                  </a:lnTo>
                  <a:lnTo>
                    <a:pt x="216" y="316"/>
                  </a:lnTo>
                  <a:lnTo>
                    <a:pt x="0" y="392"/>
                  </a:lnTo>
                  <a:lnTo>
                    <a:pt x="216" y="456"/>
                  </a:lnTo>
                  <a:lnTo>
                    <a:pt x="115" y="658"/>
                  </a:lnTo>
                  <a:lnTo>
                    <a:pt x="317" y="569"/>
                  </a:lnTo>
                  <a:lnTo>
                    <a:pt x="393" y="772"/>
                  </a:lnTo>
                  <a:lnTo>
                    <a:pt x="469" y="569"/>
                  </a:lnTo>
                  <a:lnTo>
                    <a:pt x="671" y="658"/>
                  </a:lnTo>
                  <a:lnTo>
                    <a:pt x="570" y="456"/>
                  </a:lnTo>
                  <a:lnTo>
                    <a:pt x="773" y="392"/>
                  </a:lnTo>
                  <a:lnTo>
                    <a:pt x="570" y="316"/>
                  </a:lnTo>
                  <a:lnTo>
                    <a:pt x="671" y="114"/>
                  </a:lnTo>
                  <a:lnTo>
                    <a:pt x="469" y="20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022751" y="3821415"/>
              <a:ext cx="94086" cy="94086"/>
            </a:xfrm>
            <a:custGeom>
              <a:avLst/>
              <a:gdLst/>
              <a:ahLst/>
              <a:cxnLst/>
              <a:rect l="l" t="t" r="r" b="b"/>
              <a:pathLst>
                <a:path w="709" h="709" extrusionOk="0">
                  <a:moveTo>
                    <a:pt x="354" y="0"/>
                  </a:moveTo>
                  <a:lnTo>
                    <a:pt x="329" y="190"/>
                  </a:lnTo>
                  <a:cubicBezTo>
                    <a:pt x="317" y="266"/>
                    <a:pt x="266" y="317"/>
                    <a:pt x="190" y="329"/>
                  </a:cubicBezTo>
                  <a:lnTo>
                    <a:pt x="0" y="354"/>
                  </a:lnTo>
                  <a:lnTo>
                    <a:pt x="190" y="393"/>
                  </a:lnTo>
                  <a:cubicBezTo>
                    <a:pt x="266" y="405"/>
                    <a:pt x="317" y="456"/>
                    <a:pt x="329" y="519"/>
                  </a:cubicBezTo>
                  <a:lnTo>
                    <a:pt x="354" y="709"/>
                  </a:lnTo>
                  <a:lnTo>
                    <a:pt x="393" y="519"/>
                  </a:lnTo>
                  <a:cubicBezTo>
                    <a:pt x="405" y="456"/>
                    <a:pt x="456" y="405"/>
                    <a:pt x="519" y="393"/>
                  </a:cubicBezTo>
                  <a:lnTo>
                    <a:pt x="709" y="354"/>
                  </a:lnTo>
                  <a:lnTo>
                    <a:pt x="519" y="329"/>
                  </a:lnTo>
                  <a:cubicBezTo>
                    <a:pt x="456" y="317"/>
                    <a:pt x="405" y="266"/>
                    <a:pt x="393" y="190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4915261" y="4504969"/>
              <a:ext cx="90769" cy="90769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2" y="0"/>
                  </a:moveTo>
                  <a:lnTo>
                    <a:pt x="317" y="190"/>
                  </a:lnTo>
                  <a:cubicBezTo>
                    <a:pt x="304" y="253"/>
                    <a:pt x="253" y="304"/>
                    <a:pt x="190" y="316"/>
                  </a:cubicBezTo>
                  <a:lnTo>
                    <a:pt x="0" y="342"/>
                  </a:lnTo>
                  <a:lnTo>
                    <a:pt x="190" y="380"/>
                  </a:lnTo>
                  <a:cubicBezTo>
                    <a:pt x="253" y="380"/>
                    <a:pt x="304" y="431"/>
                    <a:pt x="317" y="507"/>
                  </a:cubicBezTo>
                  <a:lnTo>
                    <a:pt x="342" y="684"/>
                  </a:lnTo>
                  <a:lnTo>
                    <a:pt x="380" y="507"/>
                  </a:lnTo>
                  <a:cubicBezTo>
                    <a:pt x="393" y="431"/>
                    <a:pt x="444" y="380"/>
                    <a:pt x="506" y="380"/>
                  </a:cubicBezTo>
                  <a:lnTo>
                    <a:pt x="683" y="342"/>
                  </a:lnTo>
                  <a:lnTo>
                    <a:pt x="506" y="316"/>
                  </a:lnTo>
                  <a:cubicBezTo>
                    <a:pt x="444" y="304"/>
                    <a:pt x="393" y="253"/>
                    <a:pt x="380" y="190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100833" y="3922137"/>
              <a:ext cx="90901" cy="90769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0"/>
                  </a:moveTo>
                  <a:lnTo>
                    <a:pt x="318" y="191"/>
                  </a:lnTo>
                  <a:cubicBezTo>
                    <a:pt x="305" y="253"/>
                    <a:pt x="254" y="304"/>
                    <a:pt x="191" y="317"/>
                  </a:cubicBezTo>
                  <a:lnTo>
                    <a:pt x="1" y="343"/>
                  </a:lnTo>
                  <a:lnTo>
                    <a:pt x="191" y="380"/>
                  </a:lnTo>
                  <a:cubicBezTo>
                    <a:pt x="254" y="393"/>
                    <a:pt x="305" y="444"/>
                    <a:pt x="318" y="507"/>
                  </a:cubicBezTo>
                  <a:lnTo>
                    <a:pt x="343" y="684"/>
                  </a:lnTo>
                  <a:lnTo>
                    <a:pt x="381" y="507"/>
                  </a:lnTo>
                  <a:cubicBezTo>
                    <a:pt x="394" y="444"/>
                    <a:pt x="444" y="393"/>
                    <a:pt x="507" y="380"/>
                  </a:cubicBezTo>
                  <a:lnTo>
                    <a:pt x="684" y="343"/>
                  </a:lnTo>
                  <a:lnTo>
                    <a:pt x="507" y="317"/>
                  </a:lnTo>
                  <a:cubicBezTo>
                    <a:pt x="444" y="304"/>
                    <a:pt x="394" y="253"/>
                    <a:pt x="381" y="19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652561" y="3823140"/>
              <a:ext cx="94219" cy="94086"/>
            </a:xfrm>
            <a:custGeom>
              <a:avLst/>
              <a:gdLst/>
              <a:ahLst/>
              <a:cxnLst/>
              <a:rect l="l" t="t" r="r" b="b"/>
              <a:pathLst>
                <a:path w="710" h="709" extrusionOk="0">
                  <a:moveTo>
                    <a:pt x="355" y="0"/>
                  </a:moveTo>
                  <a:lnTo>
                    <a:pt x="316" y="190"/>
                  </a:lnTo>
                  <a:cubicBezTo>
                    <a:pt x="304" y="253"/>
                    <a:pt x="253" y="316"/>
                    <a:pt x="190" y="329"/>
                  </a:cubicBezTo>
                  <a:lnTo>
                    <a:pt x="0" y="355"/>
                  </a:lnTo>
                  <a:lnTo>
                    <a:pt x="190" y="380"/>
                  </a:lnTo>
                  <a:cubicBezTo>
                    <a:pt x="253" y="392"/>
                    <a:pt x="304" y="456"/>
                    <a:pt x="316" y="519"/>
                  </a:cubicBezTo>
                  <a:lnTo>
                    <a:pt x="355" y="709"/>
                  </a:lnTo>
                  <a:lnTo>
                    <a:pt x="380" y="519"/>
                  </a:lnTo>
                  <a:cubicBezTo>
                    <a:pt x="392" y="456"/>
                    <a:pt x="443" y="392"/>
                    <a:pt x="519" y="380"/>
                  </a:cubicBezTo>
                  <a:lnTo>
                    <a:pt x="709" y="355"/>
                  </a:lnTo>
                  <a:lnTo>
                    <a:pt x="519" y="329"/>
                  </a:lnTo>
                  <a:cubicBezTo>
                    <a:pt x="443" y="316"/>
                    <a:pt x="392" y="253"/>
                    <a:pt x="380" y="19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5803710" y="3882989"/>
              <a:ext cx="230106" cy="223604"/>
            </a:xfrm>
            <a:custGeom>
              <a:avLst/>
              <a:gdLst/>
              <a:ahLst/>
              <a:cxnLst/>
              <a:rect l="l" t="t" r="r" b="b"/>
              <a:pathLst>
                <a:path w="1734" h="1685" extrusionOk="0">
                  <a:moveTo>
                    <a:pt x="905" y="0"/>
                  </a:moveTo>
                  <a:cubicBezTo>
                    <a:pt x="873" y="0"/>
                    <a:pt x="841" y="6"/>
                    <a:pt x="810" y="17"/>
                  </a:cubicBezTo>
                  <a:cubicBezTo>
                    <a:pt x="709" y="68"/>
                    <a:pt x="645" y="182"/>
                    <a:pt x="671" y="295"/>
                  </a:cubicBezTo>
                  <a:cubicBezTo>
                    <a:pt x="619" y="211"/>
                    <a:pt x="540" y="162"/>
                    <a:pt x="450" y="162"/>
                  </a:cubicBezTo>
                  <a:cubicBezTo>
                    <a:pt x="431" y="162"/>
                    <a:pt x="412" y="164"/>
                    <a:pt x="392" y="169"/>
                  </a:cubicBezTo>
                  <a:cubicBezTo>
                    <a:pt x="279" y="194"/>
                    <a:pt x="203" y="295"/>
                    <a:pt x="215" y="410"/>
                  </a:cubicBezTo>
                  <a:lnTo>
                    <a:pt x="215" y="422"/>
                  </a:lnTo>
                  <a:cubicBezTo>
                    <a:pt x="215" y="486"/>
                    <a:pt x="178" y="562"/>
                    <a:pt x="127" y="599"/>
                  </a:cubicBezTo>
                  <a:lnTo>
                    <a:pt x="114" y="599"/>
                  </a:lnTo>
                  <a:cubicBezTo>
                    <a:pt x="26" y="675"/>
                    <a:pt x="0" y="789"/>
                    <a:pt x="38" y="903"/>
                  </a:cubicBezTo>
                  <a:cubicBezTo>
                    <a:pt x="84" y="994"/>
                    <a:pt x="181" y="1044"/>
                    <a:pt x="274" y="1044"/>
                  </a:cubicBezTo>
                  <a:cubicBezTo>
                    <a:pt x="284" y="1044"/>
                    <a:pt x="294" y="1044"/>
                    <a:pt x="304" y="1043"/>
                  </a:cubicBezTo>
                  <a:lnTo>
                    <a:pt x="304" y="1043"/>
                  </a:lnTo>
                  <a:cubicBezTo>
                    <a:pt x="215" y="1093"/>
                    <a:pt x="152" y="1207"/>
                    <a:pt x="190" y="1321"/>
                  </a:cubicBezTo>
                  <a:cubicBezTo>
                    <a:pt x="215" y="1422"/>
                    <a:pt x="316" y="1498"/>
                    <a:pt x="431" y="1498"/>
                  </a:cubicBezTo>
                  <a:lnTo>
                    <a:pt x="443" y="1498"/>
                  </a:lnTo>
                  <a:cubicBezTo>
                    <a:pt x="507" y="1498"/>
                    <a:pt x="569" y="1523"/>
                    <a:pt x="620" y="1574"/>
                  </a:cubicBezTo>
                  <a:lnTo>
                    <a:pt x="620" y="1586"/>
                  </a:lnTo>
                  <a:cubicBezTo>
                    <a:pt x="673" y="1648"/>
                    <a:pt x="744" y="1685"/>
                    <a:pt x="816" y="1685"/>
                  </a:cubicBezTo>
                  <a:cubicBezTo>
                    <a:pt x="848" y="1685"/>
                    <a:pt x="881" y="1678"/>
                    <a:pt x="912" y="1662"/>
                  </a:cubicBezTo>
                  <a:cubicBezTo>
                    <a:pt x="1025" y="1625"/>
                    <a:pt x="1076" y="1510"/>
                    <a:pt x="1050" y="1397"/>
                  </a:cubicBezTo>
                  <a:lnTo>
                    <a:pt x="1050" y="1397"/>
                  </a:lnTo>
                  <a:cubicBezTo>
                    <a:pt x="1103" y="1481"/>
                    <a:pt x="1190" y="1530"/>
                    <a:pt x="1276" y="1530"/>
                  </a:cubicBezTo>
                  <a:cubicBezTo>
                    <a:pt x="1294" y="1530"/>
                    <a:pt x="1311" y="1528"/>
                    <a:pt x="1329" y="1523"/>
                  </a:cubicBezTo>
                  <a:cubicBezTo>
                    <a:pt x="1443" y="1485"/>
                    <a:pt x="1519" y="1384"/>
                    <a:pt x="1519" y="1282"/>
                  </a:cubicBezTo>
                  <a:lnTo>
                    <a:pt x="1519" y="1270"/>
                  </a:lnTo>
                  <a:cubicBezTo>
                    <a:pt x="1506" y="1194"/>
                    <a:pt x="1544" y="1131"/>
                    <a:pt x="1595" y="1093"/>
                  </a:cubicBezTo>
                  <a:lnTo>
                    <a:pt x="1607" y="1080"/>
                  </a:lnTo>
                  <a:cubicBezTo>
                    <a:pt x="1696" y="1017"/>
                    <a:pt x="1734" y="891"/>
                    <a:pt x="1683" y="789"/>
                  </a:cubicBezTo>
                  <a:cubicBezTo>
                    <a:pt x="1649" y="698"/>
                    <a:pt x="1553" y="648"/>
                    <a:pt x="1451" y="648"/>
                  </a:cubicBezTo>
                  <a:cubicBezTo>
                    <a:pt x="1440" y="648"/>
                    <a:pt x="1429" y="649"/>
                    <a:pt x="1418" y="650"/>
                  </a:cubicBezTo>
                  <a:cubicBezTo>
                    <a:pt x="1519" y="599"/>
                    <a:pt x="1570" y="486"/>
                    <a:pt x="1544" y="371"/>
                  </a:cubicBezTo>
                  <a:cubicBezTo>
                    <a:pt x="1506" y="258"/>
                    <a:pt x="1405" y="194"/>
                    <a:pt x="1291" y="194"/>
                  </a:cubicBezTo>
                  <a:lnTo>
                    <a:pt x="1278" y="194"/>
                  </a:lnTo>
                  <a:cubicBezTo>
                    <a:pt x="1215" y="194"/>
                    <a:pt x="1152" y="169"/>
                    <a:pt x="1114" y="106"/>
                  </a:cubicBezTo>
                  <a:lnTo>
                    <a:pt x="1101" y="93"/>
                  </a:lnTo>
                  <a:cubicBezTo>
                    <a:pt x="1057" y="31"/>
                    <a:pt x="981" y="0"/>
                    <a:pt x="9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5850687" y="3974289"/>
              <a:ext cx="124475" cy="43792"/>
            </a:xfrm>
            <a:custGeom>
              <a:avLst/>
              <a:gdLst/>
              <a:ahLst/>
              <a:cxnLst/>
              <a:rect l="l" t="t" r="r" b="b"/>
              <a:pathLst>
                <a:path w="938" h="330" fill="none" extrusionOk="0">
                  <a:moveTo>
                    <a:pt x="937" y="0"/>
                  </a:moveTo>
                  <a:lnTo>
                    <a:pt x="1" y="32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5897797" y="3938857"/>
              <a:ext cx="43792" cy="124475"/>
            </a:xfrm>
            <a:custGeom>
              <a:avLst/>
              <a:gdLst/>
              <a:ahLst/>
              <a:cxnLst/>
              <a:rect l="l" t="t" r="r" b="b"/>
              <a:pathLst>
                <a:path w="330" h="938" fill="none" extrusionOk="0">
                  <a:moveTo>
                    <a:pt x="0" y="1"/>
                  </a:moveTo>
                  <a:lnTo>
                    <a:pt x="329" y="93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917835" y="3915369"/>
              <a:ext cx="38749" cy="79223"/>
            </a:xfrm>
            <a:custGeom>
              <a:avLst/>
              <a:gdLst/>
              <a:ahLst/>
              <a:cxnLst/>
              <a:rect l="l" t="t" r="r" b="b"/>
              <a:pathLst>
                <a:path w="292" h="597" fill="none" extrusionOk="0">
                  <a:moveTo>
                    <a:pt x="1" y="596"/>
                  </a:moveTo>
                  <a:lnTo>
                    <a:pt x="292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917835" y="3932222"/>
              <a:ext cx="63963" cy="62370"/>
            </a:xfrm>
            <a:custGeom>
              <a:avLst/>
              <a:gdLst/>
              <a:ahLst/>
              <a:cxnLst/>
              <a:rect l="l" t="t" r="r" b="b"/>
              <a:pathLst>
                <a:path w="482" h="470" fill="none" extrusionOk="0">
                  <a:moveTo>
                    <a:pt x="1" y="469"/>
                  </a:moveTo>
                  <a:lnTo>
                    <a:pt x="48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917835" y="3907009"/>
              <a:ext cx="10218" cy="87584"/>
            </a:xfrm>
            <a:custGeom>
              <a:avLst/>
              <a:gdLst/>
              <a:ahLst/>
              <a:cxnLst/>
              <a:rect l="l" t="t" r="r" b="b"/>
              <a:pathLst>
                <a:path w="77" h="660" fill="none" extrusionOk="0">
                  <a:moveTo>
                    <a:pt x="1" y="659"/>
                  </a:moveTo>
                  <a:lnTo>
                    <a:pt x="7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5879218" y="3994460"/>
              <a:ext cx="38749" cy="80683"/>
            </a:xfrm>
            <a:custGeom>
              <a:avLst/>
              <a:gdLst/>
              <a:ahLst/>
              <a:cxnLst/>
              <a:rect l="l" t="t" r="r" b="b"/>
              <a:pathLst>
                <a:path w="292" h="608" fill="none" extrusionOk="0">
                  <a:moveTo>
                    <a:pt x="292" y="0"/>
                  </a:moveTo>
                  <a:lnTo>
                    <a:pt x="0" y="60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855730" y="3994460"/>
              <a:ext cx="62237" cy="63830"/>
            </a:xfrm>
            <a:custGeom>
              <a:avLst/>
              <a:gdLst/>
              <a:ahLst/>
              <a:cxnLst/>
              <a:rect l="l" t="t" r="r" b="b"/>
              <a:pathLst>
                <a:path w="469" h="481" fill="none" extrusionOk="0">
                  <a:moveTo>
                    <a:pt x="469" y="0"/>
                  </a:moveTo>
                  <a:lnTo>
                    <a:pt x="0" y="48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5907882" y="3994460"/>
              <a:ext cx="10085" cy="89043"/>
            </a:xfrm>
            <a:custGeom>
              <a:avLst/>
              <a:gdLst/>
              <a:ahLst/>
              <a:cxnLst/>
              <a:rect l="l" t="t" r="r" b="b"/>
              <a:pathLst>
                <a:path w="76" h="671" fill="none" extrusionOk="0">
                  <a:moveTo>
                    <a:pt x="76" y="0"/>
                  </a:moveTo>
                  <a:lnTo>
                    <a:pt x="0" y="67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917835" y="3994460"/>
              <a:ext cx="80816" cy="38616"/>
            </a:xfrm>
            <a:custGeom>
              <a:avLst/>
              <a:gdLst/>
              <a:ahLst/>
              <a:cxnLst/>
              <a:rect l="l" t="t" r="r" b="b"/>
              <a:pathLst>
                <a:path w="609" h="291" fill="none" extrusionOk="0">
                  <a:moveTo>
                    <a:pt x="1" y="0"/>
                  </a:moveTo>
                  <a:lnTo>
                    <a:pt x="608" y="2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917835" y="3994460"/>
              <a:ext cx="62237" cy="63830"/>
            </a:xfrm>
            <a:custGeom>
              <a:avLst/>
              <a:gdLst/>
              <a:ahLst/>
              <a:cxnLst/>
              <a:rect l="l" t="t" r="r" b="b"/>
              <a:pathLst>
                <a:path w="469" h="481" fill="none" extrusionOk="0">
                  <a:moveTo>
                    <a:pt x="1" y="0"/>
                  </a:moveTo>
                  <a:lnTo>
                    <a:pt x="469" y="48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5917835" y="3994460"/>
              <a:ext cx="89176" cy="10085"/>
            </a:xfrm>
            <a:custGeom>
              <a:avLst/>
              <a:gdLst/>
              <a:ahLst/>
              <a:cxnLst/>
              <a:rect l="l" t="t" r="r" b="b"/>
              <a:pathLst>
                <a:path w="672" h="76" fill="none" extrusionOk="0">
                  <a:moveTo>
                    <a:pt x="1" y="0"/>
                  </a:moveTo>
                  <a:lnTo>
                    <a:pt x="671" y="7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5838876" y="3955711"/>
              <a:ext cx="79091" cy="38882"/>
            </a:xfrm>
            <a:custGeom>
              <a:avLst/>
              <a:gdLst/>
              <a:ahLst/>
              <a:cxnLst/>
              <a:rect l="l" t="t" r="r" b="b"/>
              <a:pathLst>
                <a:path w="596" h="293" fill="none" extrusionOk="0">
                  <a:moveTo>
                    <a:pt x="596" y="292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5855730" y="3932222"/>
              <a:ext cx="62237" cy="6237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469" y="46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5830516" y="3984375"/>
              <a:ext cx="87451" cy="10218"/>
            </a:xfrm>
            <a:custGeom>
              <a:avLst/>
              <a:gdLst/>
              <a:ahLst/>
              <a:cxnLst/>
              <a:rect l="l" t="t" r="r" b="b"/>
              <a:pathLst>
                <a:path w="659" h="77" fill="none" extrusionOk="0">
                  <a:moveTo>
                    <a:pt x="659" y="7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5885986" y="3925985"/>
              <a:ext cx="100854" cy="86920"/>
            </a:xfrm>
            <a:custGeom>
              <a:avLst/>
              <a:gdLst/>
              <a:ahLst/>
              <a:cxnLst/>
              <a:rect l="l" t="t" r="r" b="b"/>
              <a:pathLst>
                <a:path w="760" h="655" extrusionOk="0">
                  <a:moveTo>
                    <a:pt x="398" y="0"/>
                  </a:moveTo>
                  <a:cubicBezTo>
                    <a:pt x="354" y="0"/>
                    <a:pt x="309" y="17"/>
                    <a:pt x="278" y="47"/>
                  </a:cubicBezTo>
                  <a:cubicBezTo>
                    <a:pt x="243" y="22"/>
                    <a:pt x="203" y="9"/>
                    <a:pt x="166" y="9"/>
                  </a:cubicBezTo>
                  <a:cubicBezTo>
                    <a:pt x="111" y="9"/>
                    <a:pt x="61" y="38"/>
                    <a:pt x="38" y="98"/>
                  </a:cubicBezTo>
                  <a:lnTo>
                    <a:pt x="0" y="427"/>
                  </a:lnTo>
                  <a:lnTo>
                    <a:pt x="216" y="592"/>
                  </a:lnTo>
                  <a:lnTo>
                    <a:pt x="469" y="655"/>
                  </a:lnTo>
                  <a:lnTo>
                    <a:pt x="709" y="427"/>
                  </a:lnTo>
                  <a:cubicBezTo>
                    <a:pt x="759" y="326"/>
                    <a:pt x="697" y="224"/>
                    <a:pt x="595" y="199"/>
                  </a:cubicBezTo>
                  <a:cubicBezTo>
                    <a:pt x="595" y="123"/>
                    <a:pt x="557" y="60"/>
                    <a:pt x="481" y="22"/>
                  </a:cubicBezTo>
                  <a:cubicBezTo>
                    <a:pt x="456" y="7"/>
                    <a:pt x="427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5916110" y="3938857"/>
              <a:ext cx="28796" cy="60645"/>
            </a:xfrm>
            <a:custGeom>
              <a:avLst/>
              <a:gdLst/>
              <a:ahLst/>
              <a:cxnLst/>
              <a:rect l="l" t="t" r="r" b="b"/>
              <a:pathLst>
                <a:path w="217" h="457" fill="none" extrusionOk="0">
                  <a:moveTo>
                    <a:pt x="216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5916110" y="3964204"/>
              <a:ext cx="52285" cy="35299"/>
            </a:xfrm>
            <a:custGeom>
              <a:avLst/>
              <a:gdLst/>
              <a:ahLst/>
              <a:cxnLst/>
              <a:rect l="l" t="t" r="r" b="b"/>
              <a:pathLst>
                <a:path w="394" h="266" fill="none" extrusionOk="0">
                  <a:moveTo>
                    <a:pt x="394" y="0"/>
                  </a:moveTo>
                  <a:lnTo>
                    <a:pt x="1" y="26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5911200" y="3937265"/>
              <a:ext cx="5043" cy="62237"/>
            </a:xfrm>
            <a:custGeom>
              <a:avLst/>
              <a:gdLst/>
              <a:ahLst/>
              <a:cxnLst/>
              <a:rect l="l" t="t" r="r" b="b"/>
              <a:pathLst>
                <a:path w="38" h="469" fill="none" extrusionOk="0">
                  <a:moveTo>
                    <a:pt x="0" y="1"/>
                  </a:moveTo>
                  <a:lnTo>
                    <a:pt x="38" y="46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5879218" y="3954649"/>
              <a:ext cx="85859" cy="62901"/>
            </a:xfrm>
            <a:custGeom>
              <a:avLst/>
              <a:gdLst/>
              <a:ahLst/>
              <a:cxnLst/>
              <a:rect l="l" t="t" r="r" b="b"/>
              <a:pathLst>
                <a:path w="647" h="474" extrusionOk="0">
                  <a:moveTo>
                    <a:pt x="266" y="0"/>
                  </a:moveTo>
                  <a:cubicBezTo>
                    <a:pt x="176" y="0"/>
                    <a:pt x="97" y="37"/>
                    <a:pt x="64" y="110"/>
                  </a:cubicBezTo>
                  <a:cubicBezTo>
                    <a:pt x="0" y="211"/>
                    <a:pt x="89" y="363"/>
                    <a:pt x="228" y="439"/>
                  </a:cubicBezTo>
                  <a:cubicBezTo>
                    <a:pt x="283" y="462"/>
                    <a:pt x="339" y="473"/>
                    <a:pt x="390" y="473"/>
                  </a:cubicBezTo>
                  <a:cubicBezTo>
                    <a:pt x="484" y="473"/>
                    <a:pt x="563" y="436"/>
                    <a:pt x="596" y="363"/>
                  </a:cubicBezTo>
                  <a:cubicBezTo>
                    <a:pt x="646" y="262"/>
                    <a:pt x="570" y="110"/>
                    <a:pt x="419" y="34"/>
                  </a:cubicBezTo>
                  <a:cubicBezTo>
                    <a:pt x="369" y="11"/>
                    <a:pt x="316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5865815" y="3938857"/>
              <a:ext cx="114257" cy="92361"/>
            </a:xfrm>
            <a:custGeom>
              <a:avLst/>
              <a:gdLst/>
              <a:ahLst/>
              <a:cxnLst/>
              <a:rect l="l" t="t" r="r" b="b"/>
              <a:pathLst>
                <a:path w="861" h="69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01" y="178"/>
                    <a:pt x="0" y="520"/>
                    <a:pt x="279" y="659"/>
                  </a:cubicBezTo>
                  <a:cubicBezTo>
                    <a:pt x="330" y="685"/>
                    <a:pt x="378" y="696"/>
                    <a:pt x="425" y="696"/>
                  </a:cubicBezTo>
                  <a:cubicBezTo>
                    <a:pt x="632" y="696"/>
                    <a:pt x="789" y="475"/>
                    <a:pt x="861" y="330"/>
                  </a:cubicBezTo>
                  <a:cubicBezTo>
                    <a:pt x="861" y="330"/>
                    <a:pt x="852" y="328"/>
                    <a:pt x="837" y="328"/>
                  </a:cubicBezTo>
                  <a:cubicBezTo>
                    <a:pt x="791" y="328"/>
                    <a:pt x="687" y="343"/>
                    <a:pt x="582" y="457"/>
                  </a:cubicBezTo>
                  <a:cubicBezTo>
                    <a:pt x="582" y="457"/>
                    <a:pt x="532" y="368"/>
                    <a:pt x="444" y="330"/>
                  </a:cubicBezTo>
                  <a:cubicBezTo>
                    <a:pt x="385" y="297"/>
                    <a:pt x="321" y="291"/>
                    <a:pt x="284" y="291"/>
                  </a:cubicBezTo>
                  <a:cubicBezTo>
                    <a:pt x="265" y="291"/>
                    <a:pt x="253" y="293"/>
                    <a:pt x="253" y="293"/>
                  </a:cubicBezTo>
                  <a:cubicBezTo>
                    <a:pt x="279" y="102"/>
                    <a:pt x="191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4782558" y="3985967"/>
              <a:ext cx="436857" cy="415226"/>
            </a:xfrm>
            <a:custGeom>
              <a:avLst/>
              <a:gdLst/>
              <a:ahLst/>
              <a:cxnLst/>
              <a:rect l="l" t="t" r="r" b="b"/>
              <a:pathLst>
                <a:path w="3292" h="3129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988" y="89"/>
                    <a:pt x="785" y="216"/>
                    <a:pt x="620" y="380"/>
                  </a:cubicBezTo>
                  <a:cubicBezTo>
                    <a:pt x="1" y="1026"/>
                    <a:pt x="13" y="2050"/>
                    <a:pt x="646" y="2671"/>
                  </a:cubicBezTo>
                  <a:cubicBezTo>
                    <a:pt x="957" y="2976"/>
                    <a:pt x="1364" y="3128"/>
                    <a:pt x="1773" y="3128"/>
                  </a:cubicBezTo>
                  <a:cubicBezTo>
                    <a:pt x="2193" y="3128"/>
                    <a:pt x="2616" y="2967"/>
                    <a:pt x="2937" y="2646"/>
                  </a:cubicBezTo>
                  <a:cubicBezTo>
                    <a:pt x="3101" y="2481"/>
                    <a:pt x="3215" y="2278"/>
                    <a:pt x="3291" y="2064"/>
                  </a:cubicBezTo>
                  <a:lnTo>
                    <a:pt x="3291" y="2064"/>
                  </a:lnTo>
                  <a:cubicBezTo>
                    <a:pt x="3051" y="2213"/>
                    <a:pt x="2775" y="2288"/>
                    <a:pt x="2498" y="2288"/>
                  </a:cubicBezTo>
                  <a:cubicBezTo>
                    <a:pt x="2118" y="2288"/>
                    <a:pt x="1736" y="2146"/>
                    <a:pt x="1444" y="1861"/>
                  </a:cubicBezTo>
                  <a:cubicBezTo>
                    <a:pt x="937" y="1355"/>
                    <a:pt x="848" y="596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4782558" y="3985967"/>
              <a:ext cx="436857" cy="436724"/>
            </a:xfrm>
            <a:custGeom>
              <a:avLst/>
              <a:gdLst/>
              <a:ahLst/>
              <a:cxnLst/>
              <a:rect l="l" t="t" r="r" b="b"/>
              <a:pathLst>
                <a:path w="3292" h="3291" fill="none" extrusionOk="0">
                  <a:moveTo>
                    <a:pt x="1190" y="0"/>
                  </a:moveTo>
                  <a:cubicBezTo>
                    <a:pt x="988" y="89"/>
                    <a:pt x="785" y="216"/>
                    <a:pt x="620" y="380"/>
                  </a:cubicBezTo>
                  <a:cubicBezTo>
                    <a:pt x="1" y="1026"/>
                    <a:pt x="13" y="2050"/>
                    <a:pt x="646" y="2671"/>
                  </a:cubicBezTo>
                  <a:cubicBezTo>
                    <a:pt x="1279" y="3291"/>
                    <a:pt x="2304" y="3279"/>
                    <a:pt x="2937" y="2646"/>
                  </a:cubicBezTo>
                  <a:cubicBezTo>
                    <a:pt x="3101" y="2481"/>
                    <a:pt x="3215" y="2278"/>
                    <a:pt x="3291" y="2064"/>
                  </a:cubicBezTo>
                </a:path>
              </a:pathLst>
            </a:custGeom>
            <a:solidFill>
              <a:schemeClr val="accent1"/>
            </a:solidFill>
            <a:ln w="6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4648263" y="3903558"/>
              <a:ext cx="126731" cy="89176"/>
            </a:xfrm>
            <a:custGeom>
              <a:avLst/>
              <a:gdLst/>
              <a:ahLst/>
              <a:cxnLst/>
              <a:rect l="l" t="t" r="r" b="b"/>
              <a:pathLst>
                <a:path w="955" h="672" extrusionOk="0">
                  <a:moveTo>
                    <a:pt x="691" y="0"/>
                  </a:moveTo>
                  <a:cubicBezTo>
                    <a:pt x="659" y="0"/>
                    <a:pt x="623" y="4"/>
                    <a:pt x="583" y="14"/>
                  </a:cubicBezTo>
                  <a:cubicBezTo>
                    <a:pt x="228" y="90"/>
                    <a:pt x="0" y="672"/>
                    <a:pt x="0" y="672"/>
                  </a:cubicBezTo>
                  <a:cubicBezTo>
                    <a:pt x="0" y="672"/>
                    <a:pt x="266" y="634"/>
                    <a:pt x="544" y="495"/>
                  </a:cubicBezTo>
                  <a:cubicBezTo>
                    <a:pt x="906" y="303"/>
                    <a:pt x="955" y="0"/>
                    <a:pt x="691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4552451" y="3920810"/>
              <a:ext cx="78825" cy="135755"/>
            </a:xfrm>
            <a:custGeom>
              <a:avLst/>
              <a:gdLst/>
              <a:ahLst/>
              <a:cxnLst/>
              <a:rect l="l" t="t" r="r" b="b"/>
              <a:pathLst>
                <a:path w="594" h="1023" extrusionOk="0">
                  <a:moveTo>
                    <a:pt x="381" y="0"/>
                  </a:moveTo>
                  <a:cubicBezTo>
                    <a:pt x="323" y="0"/>
                    <a:pt x="255" y="46"/>
                    <a:pt x="191" y="150"/>
                  </a:cubicBezTo>
                  <a:cubicBezTo>
                    <a:pt x="0" y="466"/>
                    <a:pt x="254" y="1023"/>
                    <a:pt x="254" y="1023"/>
                  </a:cubicBezTo>
                  <a:cubicBezTo>
                    <a:pt x="254" y="1023"/>
                    <a:pt x="419" y="808"/>
                    <a:pt x="507" y="517"/>
                  </a:cubicBezTo>
                  <a:cubicBezTo>
                    <a:pt x="593" y="214"/>
                    <a:pt x="508" y="0"/>
                    <a:pt x="381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4555768" y="4046612"/>
              <a:ext cx="145309" cy="61309"/>
            </a:xfrm>
            <a:custGeom>
              <a:avLst/>
              <a:gdLst/>
              <a:ahLst/>
              <a:cxnLst/>
              <a:rect l="l" t="t" r="r" b="b"/>
              <a:pathLst>
                <a:path w="1095" h="462" extrusionOk="0">
                  <a:moveTo>
                    <a:pt x="775" y="0"/>
                  </a:moveTo>
                  <a:cubicBezTo>
                    <a:pt x="689" y="0"/>
                    <a:pt x="584" y="23"/>
                    <a:pt x="470" y="75"/>
                  </a:cubicBezTo>
                  <a:cubicBezTo>
                    <a:pt x="191" y="215"/>
                    <a:pt x="1" y="404"/>
                    <a:pt x="1" y="404"/>
                  </a:cubicBezTo>
                  <a:cubicBezTo>
                    <a:pt x="1" y="404"/>
                    <a:pt x="209" y="462"/>
                    <a:pt x="437" y="462"/>
                  </a:cubicBezTo>
                  <a:cubicBezTo>
                    <a:pt x="594" y="462"/>
                    <a:pt x="761" y="434"/>
                    <a:pt x="875" y="341"/>
                  </a:cubicBezTo>
                  <a:cubicBezTo>
                    <a:pt x="1095" y="157"/>
                    <a:pt x="1002" y="0"/>
                    <a:pt x="775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4473625" y="4000299"/>
              <a:ext cx="70598" cy="131906"/>
            </a:xfrm>
            <a:custGeom>
              <a:avLst/>
              <a:gdLst/>
              <a:ahLst/>
              <a:cxnLst/>
              <a:rect l="l" t="t" r="r" b="b"/>
              <a:pathLst>
                <a:path w="532" h="994" extrusionOk="0">
                  <a:moveTo>
                    <a:pt x="205" y="0"/>
                  </a:moveTo>
                  <a:cubicBezTo>
                    <a:pt x="130" y="0"/>
                    <a:pt x="66" y="74"/>
                    <a:pt x="51" y="234"/>
                  </a:cubicBezTo>
                  <a:cubicBezTo>
                    <a:pt x="0" y="589"/>
                    <a:pt x="481" y="994"/>
                    <a:pt x="481" y="994"/>
                  </a:cubicBezTo>
                  <a:cubicBezTo>
                    <a:pt x="481" y="994"/>
                    <a:pt x="532" y="741"/>
                    <a:pt x="481" y="424"/>
                  </a:cubicBezTo>
                  <a:cubicBezTo>
                    <a:pt x="443" y="154"/>
                    <a:pt x="313" y="0"/>
                    <a:pt x="205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4490346" y="3943635"/>
              <a:ext cx="218296" cy="277614"/>
            </a:xfrm>
            <a:custGeom>
              <a:avLst/>
              <a:gdLst/>
              <a:ahLst/>
              <a:cxnLst/>
              <a:rect l="l" t="t" r="r" b="b"/>
              <a:pathLst>
                <a:path w="1645" h="2092" extrusionOk="0">
                  <a:moveTo>
                    <a:pt x="1614" y="1"/>
                  </a:moveTo>
                  <a:cubicBezTo>
                    <a:pt x="1611" y="1"/>
                    <a:pt x="1609" y="2"/>
                    <a:pt x="1607" y="3"/>
                  </a:cubicBezTo>
                  <a:cubicBezTo>
                    <a:pt x="1292" y="243"/>
                    <a:pt x="988" y="510"/>
                    <a:pt x="735" y="813"/>
                  </a:cubicBezTo>
                  <a:cubicBezTo>
                    <a:pt x="482" y="1104"/>
                    <a:pt x="279" y="1446"/>
                    <a:pt x="114" y="1800"/>
                  </a:cubicBezTo>
                  <a:cubicBezTo>
                    <a:pt x="77" y="1889"/>
                    <a:pt x="38" y="1990"/>
                    <a:pt x="1" y="2079"/>
                  </a:cubicBezTo>
                  <a:lnTo>
                    <a:pt x="38" y="2091"/>
                  </a:lnTo>
                  <a:cubicBezTo>
                    <a:pt x="139" y="1838"/>
                    <a:pt x="254" y="1585"/>
                    <a:pt x="393" y="1357"/>
                  </a:cubicBezTo>
                  <a:cubicBezTo>
                    <a:pt x="583" y="1028"/>
                    <a:pt x="823" y="737"/>
                    <a:pt x="1101" y="484"/>
                  </a:cubicBezTo>
                  <a:cubicBezTo>
                    <a:pt x="1266" y="319"/>
                    <a:pt x="1443" y="181"/>
                    <a:pt x="1633" y="41"/>
                  </a:cubicBezTo>
                  <a:cubicBezTo>
                    <a:pt x="1644" y="30"/>
                    <a:pt x="1627" y="1"/>
                    <a:pt x="16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7"/>
          <p:cNvGrpSpPr/>
          <p:nvPr/>
        </p:nvGrpSpPr>
        <p:grpSpPr>
          <a:xfrm>
            <a:off x="3700389" y="4805520"/>
            <a:ext cx="616885" cy="275066"/>
            <a:chOff x="809800" y="3341250"/>
            <a:chExt cx="145550" cy="64900"/>
          </a:xfrm>
        </p:grpSpPr>
        <p:sp>
          <p:nvSpPr>
            <p:cNvPr id="445" name="Google Shape;445;p7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7"/>
          <p:cNvGrpSpPr/>
          <p:nvPr/>
        </p:nvGrpSpPr>
        <p:grpSpPr>
          <a:xfrm>
            <a:off x="2469739" y="3193545"/>
            <a:ext cx="616885" cy="275066"/>
            <a:chOff x="809800" y="3341250"/>
            <a:chExt cx="145550" cy="64900"/>
          </a:xfrm>
        </p:grpSpPr>
        <p:sp>
          <p:nvSpPr>
            <p:cNvPr id="450" name="Google Shape;450;p7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1"/>
          </p:nvPr>
        </p:nvSpPr>
        <p:spPr>
          <a:xfrm>
            <a:off x="716613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2"/>
          </p:nvPr>
        </p:nvSpPr>
        <p:spPr>
          <a:xfrm>
            <a:off x="3419248" y="22853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3"/>
          </p:nvPr>
        </p:nvSpPr>
        <p:spPr>
          <a:xfrm>
            <a:off x="3419250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subTitle" idx="4"/>
          </p:nvPr>
        </p:nvSpPr>
        <p:spPr>
          <a:xfrm>
            <a:off x="6124645" y="401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3"/>
          <p:cNvSpPr txBox="1">
            <a:spLocks noGrp="1"/>
          </p:cNvSpPr>
          <p:nvPr>
            <p:ph type="title" idx="5" hasCustomPrompt="1"/>
          </p:nvPr>
        </p:nvSpPr>
        <p:spPr>
          <a:xfrm>
            <a:off x="1502013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9" name="Google Shape;579;p13"/>
          <p:cNvSpPr txBox="1">
            <a:spLocks noGrp="1"/>
          </p:cNvSpPr>
          <p:nvPr>
            <p:ph type="title" idx="6" hasCustomPrompt="1"/>
          </p:nvPr>
        </p:nvSpPr>
        <p:spPr>
          <a:xfrm>
            <a:off x="4204648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7" hasCustomPrompt="1"/>
          </p:nvPr>
        </p:nvSpPr>
        <p:spPr>
          <a:xfrm>
            <a:off x="4204648" y="14082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>
            <a:spLocks noGrp="1"/>
          </p:cNvSpPr>
          <p:nvPr>
            <p:ph type="title" idx="8" hasCustomPrompt="1"/>
          </p:nvPr>
        </p:nvSpPr>
        <p:spPr>
          <a:xfrm>
            <a:off x="6910045" y="3140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9"/>
          </p:nvPr>
        </p:nvSpPr>
        <p:spPr>
          <a:xfrm>
            <a:off x="716613" y="195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3" name="Google Shape;583;p13"/>
          <p:cNvSpPr txBox="1">
            <a:spLocks noGrp="1"/>
          </p:cNvSpPr>
          <p:nvPr>
            <p:ph type="subTitle" idx="13"/>
          </p:nvPr>
        </p:nvSpPr>
        <p:spPr>
          <a:xfrm>
            <a:off x="3419248" y="19535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4" name="Google Shape;584;p13"/>
          <p:cNvSpPr txBox="1">
            <a:spLocks noGrp="1"/>
          </p:cNvSpPr>
          <p:nvPr>
            <p:ph type="subTitle" idx="14"/>
          </p:nvPr>
        </p:nvSpPr>
        <p:spPr>
          <a:xfrm>
            <a:off x="3419248" y="3686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subTitle" idx="15"/>
          </p:nvPr>
        </p:nvSpPr>
        <p:spPr>
          <a:xfrm>
            <a:off x="6124645" y="3686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86" name="Google Shape;586;p13"/>
          <p:cNvGrpSpPr/>
          <p:nvPr/>
        </p:nvGrpSpPr>
        <p:grpSpPr>
          <a:xfrm>
            <a:off x="-254700" y="-122095"/>
            <a:ext cx="11018850" cy="4636134"/>
            <a:chOff x="-254700" y="-122095"/>
            <a:chExt cx="11018850" cy="4636134"/>
          </a:xfrm>
        </p:grpSpPr>
        <p:sp>
          <p:nvSpPr>
            <p:cNvPr id="587" name="Google Shape;587;p13"/>
            <p:cNvSpPr/>
            <p:nvPr/>
          </p:nvSpPr>
          <p:spPr>
            <a:xfrm flipH="1">
              <a:off x="5251872" y="1093925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 flipH="1">
              <a:off x="-254700" y="-122095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3"/>
          <p:cNvGrpSpPr/>
          <p:nvPr/>
        </p:nvGrpSpPr>
        <p:grpSpPr>
          <a:xfrm>
            <a:off x="-568547" y="3491036"/>
            <a:ext cx="3907429" cy="2225925"/>
            <a:chOff x="-568547" y="3491036"/>
            <a:chExt cx="3907429" cy="2225925"/>
          </a:xfrm>
        </p:grpSpPr>
        <p:sp>
          <p:nvSpPr>
            <p:cNvPr id="590" name="Google Shape;590;p13"/>
            <p:cNvSpPr/>
            <p:nvPr/>
          </p:nvSpPr>
          <p:spPr>
            <a:xfrm rot="10800000" flipH="1">
              <a:off x="-568547" y="3491036"/>
              <a:ext cx="3907429" cy="1883783"/>
            </a:xfrm>
            <a:custGeom>
              <a:avLst/>
              <a:gdLst/>
              <a:ahLst/>
              <a:cxnLst/>
              <a:rect l="l" t="t" r="r" b="b"/>
              <a:pathLst>
                <a:path w="18718" h="9024" extrusionOk="0">
                  <a:moveTo>
                    <a:pt x="0" y="1"/>
                  </a:moveTo>
                  <a:lnTo>
                    <a:pt x="0" y="7721"/>
                  </a:lnTo>
                  <a:cubicBezTo>
                    <a:pt x="227" y="7648"/>
                    <a:pt x="514" y="7591"/>
                    <a:pt x="823" y="7591"/>
                  </a:cubicBezTo>
                  <a:cubicBezTo>
                    <a:pt x="1048" y="7591"/>
                    <a:pt x="1285" y="7621"/>
                    <a:pt x="1519" y="7695"/>
                  </a:cubicBezTo>
                  <a:cubicBezTo>
                    <a:pt x="1656" y="7741"/>
                    <a:pt x="1797" y="7762"/>
                    <a:pt x="1940" y="7762"/>
                  </a:cubicBezTo>
                  <a:cubicBezTo>
                    <a:pt x="2151" y="7762"/>
                    <a:pt x="2365" y="7715"/>
                    <a:pt x="2569" y="7632"/>
                  </a:cubicBezTo>
                  <a:cubicBezTo>
                    <a:pt x="2784" y="7539"/>
                    <a:pt x="3050" y="7462"/>
                    <a:pt x="3337" y="7462"/>
                  </a:cubicBezTo>
                  <a:cubicBezTo>
                    <a:pt x="3913" y="7462"/>
                    <a:pt x="4577" y="7771"/>
                    <a:pt x="5100" y="8885"/>
                  </a:cubicBezTo>
                  <a:cubicBezTo>
                    <a:pt x="5146" y="8981"/>
                    <a:pt x="5179" y="9024"/>
                    <a:pt x="5205" y="9024"/>
                  </a:cubicBezTo>
                  <a:cubicBezTo>
                    <a:pt x="5378" y="9024"/>
                    <a:pt x="5167" y="7066"/>
                    <a:pt x="5619" y="6493"/>
                  </a:cubicBezTo>
                  <a:cubicBezTo>
                    <a:pt x="6036" y="5986"/>
                    <a:pt x="6669" y="5721"/>
                    <a:pt x="7302" y="5569"/>
                  </a:cubicBezTo>
                  <a:cubicBezTo>
                    <a:pt x="7935" y="5417"/>
                    <a:pt x="8593" y="5379"/>
                    <a:pt x="9226" y="5227"/>
                  </a:cubicBezTo>
                  <a:cubicBezTo>
                    <a:pt x="10238" y="4999"/>
                    <a:pt x="11200" y="4493"/>
                    <a:pt x="11972" y="3798"/>
                  </a:cubicBezTo>
                  <a:cubicBezTo>
                    <a:pt x="12479" y="3329"/>
                    <a:pt x="12934" y="2760"/>
                    <a:pt x="13579" y="2532"/>
                  </a:cubicBezTo>
                  <a:cubicBezTo>
                    <a:pt x="14136" y="2330"/>
                    <a:pt x="14744" y="2418"/>
                    <a:pt x="15326" y="2330"/>
                  </a:cubicBezTo>
                  <a:cubicBezTo>
                    <a:pt x="16718" y="2139"/>
                    <a:pt x="17794" y="1076"/>
                    <a:pt x="18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-196029" y="4359342"/>
              <a:ext cx="517915" cy="461761"/>
            </a:xfrm>
            <a:custGeom>
              <a:avLst/>
              <a:gdLst/>
              <a:ahLst/>
              <a:cxnLst/>
              <a:rect l="l" t="t" r="r" b="b"/>
              <a:pathLst>
                <a:path w="2481" h="2212" extrusionOk="0">
                  <a:moveTo>
                    <a:pt x="1243" y="0"/>
                  </a:moveTo>
                  <a:cubicBezTo>
                    <a:pt x="1129" y="0"/>
                    <a:pt x="1013" y="18"/>
                    <a:pt x="899" y="55"/>
                  </a:cubicBezTo>
                  <a:cubicBezTo>
                    <a:pt x="317" y="246"/>
                    <a:pt x="0" y="865"/>
                    <a:pt x="190" y="1447"/>
                  </a:cubicBezTo>
                  <a:cubicBezTo>
                    <a:pt x="342" y="1915"/>
                    <a:pt x="773" y="2211"/>
                    <a:pt x="1238" y="2211"/>
                  </a:cubicBezTo>
                  <a:cubicBezTo>
                    <a:pt x="1352" y="2211"/>
                    <a:pt x="1468" y="2194"/>
                    <a:pt x="1582" y="2156"/>
                  </a:cubicBezTo>
                  <a:cubicBezTo>
                    <a:pt x="2165" y="1967"/>
                    <a:pt x="2481" y="1346"/>
                    <a:pt x="2291" y="764"/>
                  </a:cubicBezTo>
                  <a:cubicBezTo>
                    <a:pt x="2138" y="296"/>
                    <a:pt x="1708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 rot="6331643">
              <a:off x="225962" y="5048429"/>
              <a:ext cx="330453" cy="478458"/>
            </a:xfrm>
            <a:custGeom>
              <a:avLst/>
              <a:gdLst/>
              <a:ahLst/>
              <a:cxnLst/>
              <a:rect l="l" t="t" r="r" b="b"/>
              <a:pathLst>
                <a:path w="1583" h="2292" fill="none" extrusionOk="0">
                  <a:moveTo>
                    <a:pt x="1582" y="2101"/>
                  </a:moveTo>
                  <a:cubicBezTo>
                    <a:pt x="1000" y="2291"/>
                    <a:pt x="380" y="1975"/>
                    <a:pt x="190" y="1392"/>
                  </a:cubicBezTo>
                  <a:cubicBezTo>
                    <a:pt x="0" y="810"/>
                    <a:pt x="317" y="191"/>
                    <a:pt x="899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-365118" y="4428022"/>
              <a:ext cx="856094" cy="324401"/>
            </a:xfrm>
            <a:custGeom>
              <a:avLst/>
              <a:gdLst/>
              <a:ahLst/>
              <a:cxnLst/>
              <a:rect l="l" t="t" r="r" b="b"/>
              <a:pathLst>
                <a:path w="4101" h="1554" extrusionOk="0">
                  <a:moveTo>
                    <a:pt x="3768" y="1"/>
                  </a:moveTo>
                  <a:cubicBezTo>
                    <a:pt x="3667" y="1"/>
                    <a:pt x="3533" y="13"/>
                    <a:pt x="3354" y="43"/>
                  </a:cubicBezTo>
                  <a:cubicBezTo>
                    <a:pt x="3228" y="55"/>
                    <a:pt x="3088" y="81"/>
                    <a:pt x="2936" y="119"/>
                  </a:cubicBezTo>
                  <a:lnTo>
                    <a:pt x="3012" y="233"/>
                  </a:lnTo>
                  <a:cubicBezTo>
                    <a:pt x="3127" y="207"/>
                    <a:pt x="3228" y="195"/>
                    <a:pt x="3329" y="182"/>
                  </a:cubicBezTo>
                  <a:cubicBezTo>
                    <a:pt x="3523" y="149"/>
                    <a:pt x="3662" y="137"/>
                    <a:pt x="3758" y="137"/>
                  </a:cubicBezTo>
                  <a:cubicBezTo>
                    <a:pt x="3881" y="137"/>
                    <a:pt x="3934" y="156"/>
                    <a:pt x="3949" y="170"/>
                  </a:cubicBezTo>
                  <a:cubicBezTo>
                    <a:pt x="3936" y="195"/>
                    <a:pt x="3835" y="322"/>
                    <a:pt x="3442" y="511"/>
                  </a:cubicBezTo>
                  <a:cubicBezTo>
                    <a:pt x="3101" y="688"/>
                    <a:pt x="2632" y="878"/>
                    <a:pt x="2126" y="1030"/>
                  </a:cubicBezTo>
                  <a:cubicBezTo>
                    <a:pt x="1633" y="1194"/>
                    <a:pt x="1152" y="1321"/>
                    <a:pt x="773" y="1385"/>
                  </a:cubicBezTo>
                  <a:cubicBezTo>
                    <a:pt x="593" y="1410"/>
                    <a:pt x="461" y="1419"/>
                    <a:pt x="366" y="1419"/>
                  </a:cubicBezTo>
                  <a:cubicBezTo>
                    <a:pt x="227" y="1419"/>
                    <a:pt x="167" y="1400"/>
                    <a:pt x="152" y="1385"/>
                  </a:cubicBezTo>
                  <a:cubicBezTo>
                    <a:pt x="165" y="1359"/>
                    <a:pt x="266" y="1233"/>
                    <a:pt x="658" y="1042"/>
                  </a:cubicBezTo>
                  <a:cubicBezTo>
                    <a:pt x="747" y="992"/>
                    <a:pt x="849" y="954"/>
                    <a:pt x="950" y="904"/>
                  </a:cubicBezTo>
                  <a:cubicBezTo>
                    <a:pt x="950" y="853"/>
                    <a:pt x="937" y="803"/>
                    <a:pt x="950" y="764"/>
                  </a:cubicBezTo>
                  <a:lnTo>
                    <a:pt x="950" y="764"/>
                  </a:lnTo>
                  <a:cubicBezTo>
                    <a:pt x="810" y="815"/>
                    <a:pt x="671" y="878"/>
                    <a:pt x="557" y="941"/>
                  </a:cubicBezTo>
                  <a:cubicBezTo>
                    <a:pt x="25" y="1208"/>
                    <a:pt x="0" y="1346"/>
                    <a:pt x="25" y="1435"/>
                  </a:cubicBezTo>
                  <a:cubicBezTo>
                    <a:pt x="43" y="1488"/>
                    <a:pt x="98" y="1554"/>
                    <a:pt x="333" y="1554"/>
                  </a:cubicBezTo>
                  <a:cubicBezTo>
                    <a:pt x="434" y="1554"/>
                    <a:pt x="568" y="1542"/>
                    <a:pt x="747" y="1511"/>
                  </a:cubicBezTo>
                  <a:cubicBezTo>
                    <a:pt x="1139" y="1461"/>
                    <a:pt x="1645" y="1334"/>
                    <a:pt x="2177" y="1157"/>
                  </a:cubicBezTo>
                  <a:cubicBezTo>
                    <a:pt x="2696" y="992"/>
                    <a:pt x="3189" y="803"/>
                    <a:pt x="3544" y="612"/>
                  </a:cubicBezTo>
                  <a:cubicBezTo>
                    <a:pt x="4075" y="347"/>
                    <a:pt x="4100" y="207"/>
                    <a:pt x="4075" y="119"/>
                  </a:cubicBezTo>
                  <a:cubicBezTo>
                    <a:pt x="4057" y="66"/>
                    <a:pt x="4003" y="1"/>
                    <a:pt x="3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941255" y="4575610"/>
              <a:ext cx="845656" cy="681786"/>
            </a:xfrm>
            <a:custGeom>
              <a:avLst/>
              <a:gdLst/>
              <a:ahLst/>
              <a:cxnLst/>
              <a:rect l="l" t="t" r="r" b="b"/>
              <a:pathLst>
                <a:path w="4051" h="3266" extrusionOk="0">
                  <a:moveTo>
                    <a:pt x="3025" y="1"/>
                  </a:moveTo>
                  <a:cubicBezTo>
                    <a:pt x="2481" y="114"/>
                    <a:pt x="1975" y="304"/>
                    <a:pt x="1520" y="595"/>
                  </a:cubicBezTo>
                  <a:cubicBezTo>
                    <a:pt x="975" y="709"/>
                    <a:pt x="469" y="899"/>
                    <a:pt x="1" y="1190"/>
                  </a:cubicBezTo>
                  <a:cubicBezTo>
                    <a:pt x="342" y="1874"/>
                    <a:pt x="684" y="2569"/>
                    <a:pt x="1025" y="3266"/>
                  </a:cubicBezTo>
                  <a:cubicBezTo>
                    <a:pt x="1481" y="2987"/>
                    <a:pt x="1987" y="2785"/>
                    <a:pt x="2532" y="2670"/>
                  </a:cubicBezTo>
                  <a:cubicBezTo>
                    <a:pt x="3000" y="2392"/>
                    <a:pt x="3506" y="2189"/>
                    <a:pt x="4051" y="2076"/>
                  </a:cubicBezTo>
                  <a:cubicBezTo>
                    <a:pt x="3708" y="1379"/>
                    <a:pt x="3367" y="696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930817" y="4551812"/>
              <a:ext cx="845448" cy="684499"/>
            </a:xfrm>
            <a:custGeom>
              <a:avLst/>
              <a:gdLst/>
              <a:ahLst/>
              <a:cxnLst/>
              <a:rect l="l" t="t" r="r" b="b"/>
              <a:pathLst>
                <a:path w="4050" h="3279" extrusionOk="0">
                  <a:moveTo>
                    <a:pt x="3024" y="0"/>
                  </a:moveTo>
                  <a:cubicBezTo>
                    <a:pt x="2481" y="115"/>
                    <a:pt x="1974" y="317"/>
                    <a:pt x="1519" y="595"/>
                  </a:cubicBezTo>
                  <a:cubicBezTo>
                    <a:pt x="974" y="709"/>
                    <a:pt x="456" y="911"/>
                    <a:pt x="0" y="1190"/>
                  </a:cubicBezTo>
                  <a:lnTo>
                    <a:pt x="1025" y="3278"/>
                  </a:lnTo>
                  <a:cubicBezTo>
                    <a:pt x="1480" y="2987"/>
                    <a:pt x="1987" y="2798"/>
                    <a:pt x="2531" y="2683"/>
                  </a:cubicBezTo>
                  <a:cubicBezTo>
                    <a:pt x="2987" y="2405"/>
                    <a:pt x="3505" y="2202"/>
                    <a:pt x="4050" y="2089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1091766" y="4755346"/>
              <a:ext cx="142995" cy="47596"/>
            </a:xfrm>
            <a:custGeom>
              <a:avLst/>
              <a:gdLst/>
              <a:ahLst/>
              <a:cxnLst/>
              <a:rect l="l" t="t" r="r" b="b"/>
              <a:pathLst>
                <a:path w="685" h="228" fill="none" extrusionOk="0">
                  <a:moveTo>
                    <a:pt x="1" y="228"/>
                  </a:moveTo>
                  <a:cubicBezTo>
                    <a:pt x="229" y="127"/>
                    <a:pt x="456" y="51"/>
                    <a:pt x="68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1015362" y="4781648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3"/>
                  </a:moveTo>
                  <a:cubicBezTo>
                    <a:pt x="355" y="241"/>
                    <a:pt x="721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1028305" y="4808160"/>
              <a:ext cx="235473" cy="92477"/>
            </a:xfrm>
            <a:custGeom>
              <a:avLst/>
              <a:gdLst/>
              <a:ahLst/>
              <a:cxnLst/>
              <a:rect l="l" t="t" r="r" b="b"/>
              <a:pathLst>
                <a:path w="1128" h="443" fill="none" extrusionOk="0">
                  <a:moveTo>
                    <a:pt x="1" y="443"/>
                  </a:moveTo>
                  <a:cubicBezTo>
                    <a:pt x="355" y="253"/>
                    <a:pt x="723" y="101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041665" y="4834463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1" y="443"/>
                  </a:moveTo>
                  <a:cubicBezTo>
                    <a:pt x="355" y="254"/>
                    <a:pt x="722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1054816" y="4863479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22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1068177" y="4889991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4"/>
                  </a:moveTo>
                  <a:cubicBezTo>
                    <a:pt x="355" y="253"/>
                    <a:pt x="721" y="101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1081328" y="4916294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4" y="254"/>
                    <a:pt x="734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094479" y="4945519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1" y="443"/>
                  </a:moveTo>
                  <a:cubicBezTo>
                    <a:pt x="355" y="240"/>
                    <a:pt x="735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107631" y="4971822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3"/>
                  </a:moveTo>
                  <a:cubicBezTo>
                    <a:pt x="355" y="254"/>
                    <a:pt x="735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1120991" y="4998333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0" y="443"/>
                  </a:moveTo>
                  <a:cubicBezTo>
                    <a:pt x="355" y="254"/>
                    <a:pt x="734" y="102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1134142" y="5027350"/>
              <a:ext cx="235473" cy="89972"/>
            </a:xfrm>
            <a:custGeom>
              <a:avLst/>
              <a:gdLst/>
              <a:ahLst/>
              <a:cxnLst/>
              <a:rect l="l" t="t" r="r" b="b"/>
              <a:pathLst>
                <a:path w="1128" h="431" fill="none" extrusionOk="0">
                  <a:moveTo>
                    <a:pt x="0" y="430"/>
                  </a:moveTo>
                  <a:cubicBezTo>
                    <a:pt x="355" y="241"/>
                    <a:pt x="734" y="101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1147294" y="5093525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3"/>
                  </a:moveTo>
                  <a:cubicBezTo>
                    <a:pt x="178" y="152"/>
                    <a:pt x="367" y="63"/>
                    <a:pt x="545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1408861" y="4630929"/>
              <a:ext cx="142787" cy="47804"/>
            </a:xfrm>
            <a:custGeom>
              <a:avLst/>
              <a:gdLst/>
              <a:ahLst/>
              <a:cxnLst/>
              <a:rect l="l" t="t" r="r" b="b"/>
              <a:pathLst>
                <a:path w="684" h="229" fill="none" extrusionOk="0">
                  <a:moveTo>
                    <a:pt x="0" y="229"/>
                  </a:moveTo>
                  <a:cubicBezTo>
                    <a:pt x="216" y="127"/>
                    <a:pt x="444" y="51"/>
                    <a:pt x="68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1329535" y="4657441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35" y="102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342895" y="4683743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5" y="254"/>
                    <a:pt x="735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1358760" y="4712969"/>
              <a:ext cx="232759" cy="89972"/>
            </a:xfrm>
            <a:custGeom>
              <a:avLst/>
              <a:gdLst/>
              <a:ahLst/>
              <a:cxnLst/>
              <a:rect l="l" t="t" r="r" b="b"/>
              <a:pathLst>
                <a:path w="1115" h="431" fill="none" extrusionOk="0">
                  <a:moveTo>
                    <a:pt x="0" y="431"/>
                  </a:moveTo>
                  <a:cubicBezTo>
                    <a:pt x="342" y="241"/>
                    <a:pt x="721" y="89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1371912" y="4739480"/>
              <a:ext cx="232550" cy="92477"/>
            </a:xfrm>
            <a:custGeom>
              <a:avLst/>
              <a:gdLst/>
              <a:ahLst/>
              <a:cxnLst/>
              <a:rect l="l" t="t" r="r" b="b"/>
              <a:pathLst>
                <a:path w="1114" h="443" fill="none" extrusionOk="0">
                  <a:moveTo>
                    <a:pt x="0" y="443"/>
                  </a:moveTo>
                  <a:cubicBezTo>
                    <a:pt x="342" y="240"/>
                    <a:pt x="722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1385063" y="4765783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54"/>
                    <a:pt x="722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398214" y="4792295"/>
              <a:ext cx="232759" cy="92477"/>
            </a:xfrm>
            <a:custGeom>
              <a:avLst/>
              <a:gdLst/>
              <a:ahLst/>
              <a:cxnLst/>
              <a:rect l="l" t="t" r="r" b="b"/>
              <a:pathLst>
                <a:path w="1115" h="443" fill="none" extrusionOk="0">
                  <a:moveTo>
                    <a:pt x="1" y="443"/>
                  </a:moveTo>
                  <a:cubicBezTo>
                    <a:pt x="343" y="253"/>
                    <a:pt x="723" y="102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1411575" y="4821311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41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1424726" y="4847614"/>
              <a:ext cx="232550" cy="92895"/>
            </a:xfrm>
            <a:custGeom>
              <a:avLst/>
              <a:gdLst/>
              <a:ahLst/>
              <a:cxnLst/>
              <a:rect l="l" t="t" r="r" b="b"/>
              <a:pathLst>
                <a:path w="1114" h="445" fill="none" extrusionOk="0">
                  <a:moveTo>
                    <a:pt x="0" y="444"/>
                  </a:moveTo>
                  <a:cubicBezTo>
                    <a:pt x="343" y="254"/>
                    <a:pt x="722" y="102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1438086" y="4874126"/>
              <a:ext cx="232550" cy="92686"/>
            </a:xfrm>
            <a:custGeom>
              <a:avLst/>
              <a:gdLst/>
              <a:ahLst/>
              <a:cxnLst/>
              <a:rect l="l" t="t" r="r" b="b"/>
              <a:pathLst>
                <a:path w="1114" h="444" fill="none" extrusionOk="0">
                  <a:moveTo>
                    <a:pt x="0" y="444"/>
                  </a:moveTo>
                  <a:cubicBezTo>
                    <a:pt x="341" y="253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1451029" y="4903142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3" y="241"/>
                    <a:pt x="723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1464389" y="4969108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4"/>
                  </a:moveTo>
                  <a:cubicBezTo>
                    <a:pt x="178" y="153"/>
                    <a:pt x="355" y="77"/>
                    <a:pt x="54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260855" y="4705036"/>
              <a:ext cx="185163" cy="380556"/>
            </a:xfrm>
            <a:custGeom>
              <a:avLst/>
              <a:gdLst/>
              <a:ahLst/>
              <a:cxnLst/>
              <a:rect l="l" t="t" r="r" b="b"/>
              <a:pathLst>
                <a:path w="887" h="1823" fill="none" extrusionOk="0">
                  <a:moveTo>
                    <a:pt x="1" y="0"/>
                  </a:moveTo>
                  <a:lnTo>
                    <a:pt x="887" y="1823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930817" y="4781648"/>
              <a:ext cx="66175" cy="153433"/>
            </a:xfrm>
            <a:custGeom>
              <a:avLst/>
              <a:gdLst/>
              <a:ahLst/>
              <a:cxnLst/>
              <a:rect l="l" t="t" r="r" b="b"/>
              <a:pathLst>
                <a:path w="317" h="735" fill="none" extrusionOk="0">
                  <a:moveTo>
                    <a:pt x="152" y="1"/>
                  </a:moveTo>
                  <a:lnTo>
                    <a:pt x="0" y="89"/>
                  </a:lnTo>
                  <a:lnTo>
                    <a:pt x="316" y="735"/>
                  </a:lnTo>
                </a:path>
              </a:pathLst>
            </a:custGeom>
            <a:noFill/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562085" y="4551812"/>
              <a:ext cx="198524" cy="407067"/>
            </a:xfrm>
            <a:custGeom>
              <a:avLst/>
              <a:gdLst/>
              <a:ahLst/>
              <a:cxnLst/>
              <a:rect l="l" t="t" r="r" b="b"/>
              <a:pathLst>
                <a:path w="951" h="1950" fill="none" extrusionOk="0">
                  <a:moveTo>
                    <a:pt x="0" y="0"/>
                  </a:moveTo>
                  <a:lnTo>
                    <a:pt x="950" y="1949"/>
                  </a:lnTo>
                </a:path>
              </a:pathLst>
            </a:custGeom>
            <a:solidFill>
              <a:schemeClr val="accent2"/>
            </a:solidFill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-420542" y="3957285"/>
              <a:ext cx="148006" cy="148214"/>
            </a:xfrm>
            <a:custGeom>
              <a:avLst/>
              <a:gdLst/>
              <a:ahLst/>
              <a:cxnLst/>
              <a:rect l="l" t="t" r="r" b="b"/>
              <a:pathLst>
                <a:path w="709" h="710" extrusionOk="0">
                  <a:moveTo>
                    <a:pt x="354" y="0"/>
                  </a:moveTo>
                  <a:lnTo>
                    <a:pt x="316" y="191"/>
                  </a:lnTo>
                  <a:cubicBezTo>
                    <a:pt x="304" y="254"/>
                    <a:pt x="253" y="304"/>
                    <a:pt x="189" y="317"/>
                  </a:cubicBezTo>
                  <a:lnTo>
                    <a:pt x="0" y="355"/>
                  </a:lnTo>
                  <a:lnTo>
                    <a:pt x="189" y="380"/>
                  </a:lnTo>
                  <a:cubicBezTo>
                    <a:pt x="253" y="393"/>
                    <a:pt x="304" y="444"/>
                    <a:pt x="316" y="520"/>
                  </a:cubicBezTo>
                  <a:lnTo>
                    <a:pt x="354" y="709"/>
                  </a:lnTo>
                  <a:lnTo>
                    <a:pt x="380" y="520"/>
                  </a:lnTo>
                  <a:cubicBezTo>
                    <a:pt x="392" y="444"/>
                    <a:pt x="442" y="393"/>
                    <a:pt x="518" y="380"/>
                  </a:cubicBezTo>
                  <a:lnTo>
                    <a:pt x="709" y="355"/>
                  </a:lnTo>
                  <a:lnTo>
                    <a:pt x="518" y="317"/>
                  </a:lnTo>
                  <a:cubicBezTo>
                    <a:pt x="442" y="304"/>
                    <a:pt x="392" y="254"/>
                    <a:pt x="380" y="191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667894" y="4604626"/>
              <a:ext cx="142787" cy="142995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1" y="1"/>
                  </a:moveTo>
                  <a:lnTo>
                    <a:pt x="316" y="190"/>
                  </a:lnTo>
                  <a:cubicBezTo>
                    <a:pt x="304" y="254"/>
                    <a:pt x="253" y="304"/>
                    <a:pt x="189" y="316"/>
                  </a:cubicBezTo>
                  <a:lnTo>
                    <a:pt x="0" y="342"/>
                  </a:lnTo>
                  <a:lnTo>
                    <a:pt x="189" y="380"/>
                  </a:lnTo>
                  <a:cubicBezTo>
                    <a:pt x="253" y="392"/>
                    <a:pt x="304" y="443"/>
                    <a:pt x="316" y="507"/>
                  </a:cubicBezTo>
                  <a:lnTo>
                    <a:pt x="341" y="684"/>
                  </a:lnTo>
                  <a:lnTo>
                    <a:pt x="380" y="507"/>
                  </a:lnTo>
                  <a:cubicBezTo>
                    <a:pt x="380" y="443"/>
                    <a:pt x="443" y="392"/>
                    <a:pt x="506" y="380"/>
                  </a:cubicBezTo>
                  <a:lnTo>
                    <a:pt x="683" y="342"/>
                  </a:lnTo>
                  <a:lnTo>
                    <a:pt x="506" y="316"/>
                  </a:lnTo>
                  <a:cubicBezTo>
                    <a:pt x="443" y="304"/>
                    <a:pt x="380" y="254"/>
                    <a:pt x="380" y="190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2567020" y="5078912"/>
              <a:ext cx="142995" cy="14299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1"/>
                  </a:moveTo>
                  <a:lnTo>
                    <a:pt x="305" y="178"/>
                  </a:lnTo>
                  <a:cubicBezTo>
                    <a:pt x="305" y="254"/>
                    <a:pt x="242" y="304"/>
                    <a:pt x="178" y="304"/>
                  </a:cubicBezTo>
                  <a:lnTo>
                    <a:pt x="1" y="342"/>
                  </a:lnTo>
                  <a:lnTo>
                    <a:pt x="178" y="367"/>
                  </a:lnTo>
                  <a:cubicBezTo>
                    <a:pt x="242" y="380"/>
                    <a:pt x="305" y="431"/>
                    <a:pt x="305" y="494"/>
                  </a:cubicBezTo>
                  <a:lnTo>
                    <a:pt x="343" y="684"/>
                  </a:lnTo>
                  <a:lnTo>
                    <a:pt x="368" y="494"/>
                  </a:lnTo>
                  <a:cubicBezTo>
                    <a:pt x="381" y="431"/>
                    <a:pt x="431" y="380"/>
                    <a:pt x="495" y="367"/>
                  </a:cubicBezTo>
                  <a:lnTo>
                    <a:pt x="684" y="342"/>
                  </a:lnTo>
                  <a:lnTo>
                    <a:pt x="495" y="304"/>
                  </a:lnTo>
                  <a:cubicBezTo>
                    <a:pt x="431" y="304"/>
                    <a:pt x="381" y="254"/>
                    <a:pt x="368" y="17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1876675" y="4842395"/>
              <a:ext cx="148214" cy="148214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55" y="0"/>
                  </a:moveTo>
                  <a:lnTo>
                    <a:pt x="317" y="191"/>
                  </a:lnTo>
                  <a:cubicBezTo>
                    <a:pt x="317" y="253"/>
                    <a:pt x="253" y="304"/>
                    <a:pt x="191" y="317"/>
                  </a:cubicBezTo>
                  <a:lnTo>
                    <a:pt x="0" y="355"/>
                  </a:lnTo>
                  <a:lnTo>
                    <a:pt x="191" y="380"/>
                  </a:lnTo>
                  <a:cubicBezTo>
                    <a:pt x="253" y="393"/>
                    <a:pt x="317" y="444"/>
                    <a:pt x="317" y="520"/>
                  </a:cubicBezTo>
                  <a:lnTo>
                    <a:pt x="355" y="709"/>
                  </a:lnTo>
                  <a:lnTo>
                    <a:pt x="380" y="520"/>
                  </a:lnTo>
                  <a:cubicBezTo>
                    <a:pt x="393" y="444"/>
                    <a:pt x="456" y="393"/>
                    <a:pt x="520" y="380"/>
                  </a:cubicBezTo>
                  <a:lnTo>
                    <a:pt x="709" y="355"/>
                  </a:lnTo>
                  <a:lnTo>
                    <a:pt x="520" y="317"/>
                  </a:lnTo>
                  <a:cubicBezTo>
                    <a:pt x="456" y="304"/>
                    <a:pt x="393" y="253"/>
                    <a:pt x="380" y="191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2102650" y="4896358"/>
              <a:ext cx="364899" cy="351957"/>
            </a:xfrm>
            <a:custGeom>
              <a:avLst/>
              <a:gdLst/>
              <a:ahLst/>
              <a:cxnLst/>
              <a:rect l="l" t="t" r="r" b="b"/>
              <a:pathLst>
                <a:path w="1748" h="1686" extrusionOk="0">
                  <a:moveTo>
                    <a:pt x="920" y="1"/>
                  </a:moveTo>
                  <a:cubicBezTo>
                    <a:pt x="887" y="1"/>
                    <a:pt x="854" y="8"/>
                    <a:pt x="823" y="23"/>
                  </a:cubicBezTo>
                  <a:cubicBezTo>
                    <a:pt x="722" y="62"/>
                    <a:pt x="659" y="175"/>
                    <a:pt x="684" y="290"/>
                  </a:cubicBezTo>
                  <a:cubicBezTo>
                    <a:pt x="632" y="206"/>
                    <a:pt x="545" y="157"/>
                    <a:pt x="459" y="157"/>
                  </a:cubicBezTo>
                  <a:cubicBezTo>
                    <a:pt x="441" y="157"/>
                    <a:pt x="423" y="159"/>
                    <a:pt x="406" y="163"/>
                  </a:cubicBezTo>
                  <a:cubicBezTo>
                    <a:pt x="292" y="201"/>
                    <a:pt x="216" y="302"/>
                    <a:pt x="216" y="403"/>
                  </a:cubicBezTo>
                  <a:lnTo>
                    <a:pt x="229" y="416"/>
                  </a:lnTo>
                  <a:cubicBezTo>
                    <a:pt x="229" y="492"/>
                    <a:pt x="190" y="555"/>
                    <a:pt x="140" y="593"/>
                  </a:cubicBezTo>
                  <a:lnTo>
                    <a:pt x="128" y="605"/>
                  </a:lnTo>
                  <a:cubicBezTo>
                    <a:pt x="38" y="669"/>
                    <a:pt x="1" y="796"/>
                    <a:pt x="52" y="897"/>
                  </a:cubicBezTo>
                  <a:cubicBezTo>
                    <a:pt x="97" y="988"/>
                    <a:pt x="183" y="1038"/>
                    <a:pt x="282" y="1038"/>
                  </a:cubicBezTo>
                  <a:cubicBezTo>
                    <a:pt x="293" y="1038"/>
                    <a:pt x="305" y="1037"/>
                    <a:pt x="317" y="1036"/>
                  </a:cubicBezTo>
                  <a:lnTo>
                    <a:pt x="317" y="1036"/>
                  </a:lnTo>
                  <a:cubicBezTo>
                    <a:pt x="216" y="1086"/>
                    <a:pt x="165" y="1201"/>
                    <a:pt x="203" y="1314"/>
                  </a:cubicBezTo>
                  <a:cubicBezTo>
                    <a:pt x="229" y="1429"/>
                    <a:pt x="330" y="1491"/>
                    <a:pt x="443" y="1491"/>
                  </a:cubicBezTo>
                  <a:lnTo>
                    <a:pt x="457" y="1491"/>
                  </a:lnTo>
                  <a:cubicBezTo>
                    <a:pt x="519" y="1491"/>
                    <a:pt x="583" y="1517"/>
                    <a:pt x="621" y="1580"/>
                  </a:cubicBezTo>
                  <a:lnTo>
                    <a:pt x="634" y="1593"/>
                  </a:lnTo>
                  <a:cubicBezTo>
                    <a:pt x="678" y="1655"/>
                    <a:pt x="753" y="1686"/>
                    <a:pt x="828" y="1686"/>
                  </a:cubicBezTo>
                  <a:cubicBezTo>
                    <a:pt x="861" y="1686"/>
                    <a:pt x="894" y="1680"/>
                    <a:pt x="924" y="1669"/>
                  </a:cubicBezTo>
                  <a:cubicBezTo>
                    <a:pt x="1026" y="1618"/>
                    <a:pt x="1089" y="1505"/>
                    <a:pt x="1064" y="1390"/>
                  </a:cubicBezTo>
                  <a:lnTo>
                    <a:pt x="1064" y="1390"/>
                  </a:lnTo>
                  <a:cubicBezTo>
                    <a:pt x="1116" y="1474"/>
                    <a:pt x="1203" y="1523"/>
                    <a:pt x="1290" y="1523"/>
                  </a:cubicBezTo>
                  <a:cubicBezTo>
                    <a:pt x="1307" y="1523"/>
                    <a:pt x="1325" y="1521"/>
                    <a:pt x="1342" y="1517"/>
                  </a:cubicBezTo>
                  <a:cubicBezTo>
                    <a:pt x="1456" y="1491"/>
                    <a:pt x="1532" y="1390"/>
                    <a:pt x="1520" y="1277"/>
                  </a:cubicBezTo>
                  <a:lnTo>
                    <a:pt x="1520" y="1264"/>
                  </a:lnTo>
                  <a:cubicBezTo>
                    <a:pt x="1520" y="1201"/>
                    <a:pt x="1557" y="1125"/>
                    <a:pt x="1608" y="1086"/>
                  </a:cubicBezTo>
                  <a:lnTo>
                    <a:pt x="1621" y="1086"/>
                  </a:lnTo>
                  <a:cubicBezTo>
                    <a:pt x="1709" y="1010"/>
                    <a:pt x="1747" y="897"/>
                    <a:pt x="1697" y="783"/>
                  </a:cubicBezTo>
                  <a:cubicBezTo>
                    <a:pt x="1651" y="692"/>
                    <a:pt x="1555" y="642"/>
                    <a:pt x="1463" y="642"/>
                  </a:cubicBezTo>
                  <a:cubicBezTo>
                    <a:pt x="1452" y="642"/>
                    <a:pt x="1441" y="643"/>
                    <a:pt x="1431" y="644"/>
                  </a:cubicBezTo>
                  <a:cubicBezTo>
                    <a:pt x="1520" y="593"/>
                    <a:pt x="1582" y="479"/>
                    <a:pt x="1545" y="366"/>
                  </a:cubicBezTo>
                  <a:cubicBezTo>
                    <a:pt x="1520" y="264"/>
                    <a:pt x="1418" y="188"/>
                    <a:pt x="1304" y="188"/>
                  </a:cubicBezTo>
                  <a:lnTo>
                    <a:pt x="1292" y="188"/>
                  </a:lnTo>
                  <a:cubicBezTo>
                    <a:pt x="1228" y="188"/>
                    <a:pt x="1165" y="163"/>
                    <a:pt x="1127" y="112"/>
                  </a:cubicBezTo>
                  <a:lnTo>
                    <a:pt x="1115" y="99"/>
                  </a:lnTo>
                  <a:cubicBezTo>
                    <a:pt x="1070" y="38"/>
                    <a:pt x="996" y="1"/>
                    <a:pt x="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2179262" y="5041232"/>
              <a:ext cx="195601" cy="68888"/>
            </a:xfrm>
            <a:custGeom>
              <a:avLst/>
              <a:gdLst/>
              <a:ahLst/>
              <a:cxnLst/>
              <a:rect l="l" t="t" r="r" b="b"/>
              <a:pathLst>
                <a:path w="937" h="330" fill="none" extrusionOk="0">
                  <a:moveTo>
                    <a:pt x="937" y="1"/>
                  </a:moveTo>
                  <a:lnTo>
                    <a:pt x="0" y="33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2253160" y="4983199"/>
              <a:ext cx="68888" cy="195601"/>
            </a:xfrm>
            <a:custGeom>
              <a:avLst/>
              <a:gdLst/>
              <a:ahLst/>
              <a:cxnLst/>
              <a:rect l="l" t="t" r="r" b="b"/>
              <a:pathLst>
                <a:path w="330" h="937" fill="none" extrusionOk="0">
                  <a:moveTo>
                    <a:pt x="1" y="0"/>
                  </a:moveTo>
                  <a:lnTo>
                    <a:pt x="330" y="93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2284891" y="4946041"/>
              <a:ext cx="61164" cy="127130"/>
            </a:xfrm>
            <a:custGeom>
              <a:avLst/>
              <a:gdLst/>
              <a:ahLst/>
              <a:cxnLst/>
              <a:rect l="l" t="t" r="r" b="b"/>
              <a:pathLst>
                <a:path w="293" h="609" fill="none" extrusionOk="0">
                  <a:moveTo>
                    <a:pt x="1" y="608"/>
                  </a:moveTo>
                  <a:lnTo>
                    <a:pt x="292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2284891" y="4972553"/>
              <a:ext cx="98114" cy="100619"/>
            </a:xfrm>
            <a:custGeom>
              <a:avLst/>
              <a:gdLst/>
              <a:ahLst/>
              <a:cxnLst/>
              <a:rect l="l" t="t" r="r" b="b"/>
              <a:pathLst>
                <a:path w="470" h="482" fill="none" extrusionOk="0">
                  <a:moveTo>
                    <a:pt x="1" y="481"/>
                  </a:moveTo>
                  <a:lnTo>
                    <a:pt x="469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2284891" y="4932890"/>
              <a:ext cx="16074" cy="140282"/>
            </a:xfrm>
            <a:custGeom>
              <a:avLst/>
              <a:gdLst/>
              <a:ahLst/>
              <a:cxnLst/>
              <a:rect l="l" t="t" r="r" b="b"/>
              <a:pathLst>
                <a:path w="77" h="672" fill="none" extrusionOk="0">
                  <a:moveTo>
                    <a:pt x="1" y="671"/>
                  </a:moveTo>
                  <a:lnTo>
                    <a:pt x="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2224352" y="5072962"/>
              <a:ext cx="60747" cy="124208"/>
            </a:xfrm>
            <a:custGeom>
              <a:avLst/>
              <a:gdLst/>
              <a:ahLst/>
              <a:cxnLst/>
              <a:rect l="l" t="t" r="r" b="b"/>
              <a:pathLst>
                <a:path w="291" h="595" fill="none" extrusionOk="0">
                  <a:moveTo>
                    <a:pt x="291" y="0"/>
                  </a:moveTo>
                  <a:lnTo>
                    <a:pt x="0" y="5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2187194" y="5072962"/>
              <a:ext cx="97905" cy="97905"/>
            </a:xfrm>
            <a:custGeom>
              <a:avLst/>
              <a:gdLst/>
              <a:ahLst/>
              <a:cxnLst/>
              <a:rect l="l" t="t" r="r" b="b"/>
              <a:pathLst>
                <a:path w="469" h="469" fill="none" extrusionOk="0">
                  <a:moveTo>
                    <a:pt x="469" y="0"/>
                  </a:moveTo>
                  <a:lnTo>
                    <a:pt x="1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2269025" y="5072962"/>
              <a:ext cx="16074" cy="137568"/>
            </a:xfrm>
            <a:custGeom>
              <a:avLst/>
              <a:gdLst/>
              <a:ahLst/>
              <a:cxnLst/>
              <a:rect l="l" t="t" r="r" b="b"/>
              <a:pathLst>
                <a:path w="77" h="659" fill="none" extrusionOk="0">
                  <a:moveTo>
                    <a:pt x="77" y="0"/>
                  </a:moveTo>
                  <a:lnTo>
                    <a:pt x="1" y="65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2284891" y="5072962"/>
              <a:ext cx="127130" cy="60956"/>
            </a:xfrm>
            <a:custGeom>
              <a:avLst/>
              <a:gdLst/>
              <a:ahLst/>
              <a:cxnLst/>
              <a:rect l="l" t="t" r="r" b="b"/>
              <a:pathLst>
                <a:path w="609" h="292" fill="none" extrusionOk="0">
                  <a:moveTo>
                    <a:pt x="1" y="0"/>
                  </a:moveTo>
                  <a:lnTo>
                    <a:pt x="608" y="2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2284891" y="5072962"/>
              <a:ext cx="98114" cy="97905"/>
            </a:xfrm>
            <a:custGeom>
              <a:avLst/>
              <a:gdLst/>
              <a:ahLst/>
              <a:cxnLst/>
              <a:rect l="l" t="t" r="r" b="b"/>
              <a:pathLst>
                <a:path w="470" h="469" fill="none" extrusionOk="0">
                  <a:moveTo>
                    <a:pt x="1" y="0"/>
                  </a:moveTo>
                  <a:lnTo>
                    <a:pt x="469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2284891" y="5072962"/>
              <a:ext cx="140282" cy="16074"/>
            </a:xfrm>
            <a:custGeom>
              <a:avLst/>
              <a:gdLst/>
              <a:ahLst/>
              <a:cxnLst/>
              <a:rect l="l" t="t" r="r" b="b"/>
              <a:pathLst>
                <a:path w="672" h="77" fill="none" extrusionOk="0">
                  <a:moveTo>
                    <a:pt x="1" y="0"/>
                  </a:moveTo>
                  <a:lnTo>
                    <a:pt x="672" y="7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2158178" y="5012007"/>
              <a:ext cx="126922" cy="61164"/>
            </a:xfrm>
            <a:custGeom>
              <a:avLst/>
              <a:gdLst/>
              <a:ahLst/>
              <a:cxnLst/>
              <a:rect l="l" t="t" r="r" b="b"/>
              <a:pathLst>
                <a:path w="608" h="293" fill="none" extrusionOk="0">
                  <a:moveTo>
                    <a:pt x="608" y="292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2187194" y="4972553"/>
              <a:ext cx="97905" cy="100619"/>
            </a:xfrm>
            <a:custGeom>
              <a:avLst/>
              <a:gdLst/>
              <a:ahLst/>
              <a:cxnLst/>
              <a:rect l="l" t="t" r="r" b="b"/>
              <a:pathLst>
                <a:path w="469" h="482" fill="none" extrusionOk="0">
                  <a:moveTo>
                    <a:pt x="469" y="48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2145026" y="5057097"/>
              <a:ext cx="140073" cy="16074"/>
            </a:xfrm>
            <a:custGeom>
              <a:avLst/>
              <a:gdLst/>
              <a:ahLst/>
              <a:cxnLst/>
              <a:rect l="l" t="t" r="r" b="b"/>
              <a:pathLst>
                <a:path w="671" h="77" fill="none" extrusionOk="0">
                  <a:moveTo>
                    <a:pt x="671" y="76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2234790" y="4964411"/>
              <a:ext cx="155938" cy="135272"/>
            </a:xfrm>
            <a:custGeom>
              <a:avLst/>
              <a:gdLst/>
              <a:ahLst/>
              <a:cxnLst/>
              <a:rect l="l" t="t" r="r" b="b"/>
              <a:pathLst>
                <a:path w="747" h="648" extrusionOk="0">
                  <a:moveTo>
                    <a:pt x="402" y="1"/>
                  </a:moveTo>
                  <a:cubicBezTo>
                    <a:pt x="355" y="1"/>
                    <a:pt x="312" y="15"/>
                    <a:pt x="279" y="40"/>
                  </a:cubicBezTo>
                  <a:cubicBezTo>
                    <a:pt x="244" y="15"/>
                    <a:pt x="206" y="1"/>
                    <a:pt x="169" y="1"/>
                  </a:cubicBezTo>
                  <a:cubicBezTo>
                    <a:pt x="111" y="1"/>
                    <a:pt x="57" y="33"/>
                    <a:pt x="26" y="102"/>
                  </a:cubicBezTo>
                  <a:lnTo>
                    <a:pt x="1" y="419"/>
                  </a:lnTo>
                  <a:lnTo>
                    <a:pt x="215" y="583"/>
                  </a:lnTo>
                  <a:lnTo>
                    <a:pt x="469" y="647"/>
                  </a:lnTo>
                  <a:lnTo>
                    <a:pt x="709" y="419"/>
                  </a:lnTo>
                  <a:cubicBezTo>
                    <a:pt x="747" y="318"/>
                    <a:pt x="696" y="217"/>
                    <a:pt x="595" y="191"/>
                  </a:cubicBezTo>
                  <a:cubicBezTo>
                    <a:pt x="595" y="128"/>
                    <a:pt x="558" y="52"/>
                    <a:pt x="482" y="14"/>
                  </a:cubicBezTo>
                  <a:cubicBezTo>
                    <a:pt x="455" y="5"/>
                    <a:pt x="427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2282386" y="4983199"/>
              <a:ext cx="45091" cy="95191"/>
            </a:xfrm>
            <a:custGeom>
              <a:avLst/>
              <a:gdLst/>
              <a:ahLst/>
              <a:cxnLst/>
              <a:rect l="l" t="t" r="r" b="b"/>
              <a:pathLst>
                <a:path w="216" h="456" fill="none" extrusionOk="0">
                  <a:moveTo>
                    <a:pt x="215" y="0"/>
                  </a:moveTo>
                  <a:lnTo>
                    <a:pt x="1" y="45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2282386" y="5022653"/>
              <a:ext cx="79535" cy="55737"/>
            </a:xfrm>
            <a:custGeom>
              <a:avLst/>
              <a:gdLst/>
              <a:ahLst/>
              <a:cxnLst/>
              <a:rect l="l" t="t" r="r" b="b"/>
              <a:pathLst>
                <a:path w="381" h="267" fill="none" extrusionOk="0">
                  <a:moveTo>
                    <a:pt x="380" y="0"/>
                  </a:moveTo>
                  <a:lnTo>
                    <a:pt x="1" y="26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2274453" y="4980485"/>
              <a:ext cx="8141" cy="97905"/>
            </a:xfrm>
            <a:custGeom>
              <a:avLst/>
              <a:gdLst/>
              <a:ahLst/>
              <a:cxnLst/>
              <a:rect l="l" t="t" r="r" b="b"/>
              <a:pathLst>
                <a:path w="39" h="469" fill="none" extrusionOk="0">
                  <a:moveTo>
                    <a:pt x="0" y="0"/>
                  </a:moveTo>
                  <a:lnTo>
                    <a:pt x="39" y="46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2224352" y="5009084"/>
              <a:ext cx="134854" cy="98740"/>
            </a:xfrm>
            <a:custGeom>
              <a:avLst/>
              <a:gdLst/>
              <a:ahLst/>
              <a:cxnLst/>
              <a:rect l="l" t="t" r="r" b="b"/>
              <a:pathLst>
                <a:path w="646" h="473" extrusionOk="0">
                  <a:moveTo>
                    <a:pt x="257" y="0"/>
                  </a:moveTo>
                  <a:cubicBezTo>
                    <a:pt x="167" y="0"/>
                    <a:pt x="91" y="39"/>
                    <a:pt x="51" y="104"/>
                  </a:cubicBezTo>
                  <a:cubicBezTo>
                    <a:pt x="0" y="217"/>
                    <a:pt x="76" y="357"/>
                    <a:pt x="228" y="433"/>
                  </a:cubicBezTo>
                  <a:cubicBezTo>
                    <a:pt x="283" y="460"/>
                    <a:pt x="339" y="473"/>
                    <a:pt x="391" y="473"/>
                  </a:cubicBezTo>
                  <a:cubicBezTo>
                    <a:pt x="484" y="473"/>
                    <a:pt x="562" y="434"/>
                    <a:pt x="594" y="369"/>
                  </a:cubicBezTo>
                  <a:cubicBezTo>
                    <a:pt x="645" y="256"/>
                    <a:pt x="569" y="104"/>
                    <a:pt x="417" y="40"/>
                  </a:cubicBezTo>
                  <a:cubicBezTo>
                    <a:pt x="362" y="13"/>
                    <a:pt x="308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2203060" y="4985704"/>
              <a:ext cx="179945" cy="142578"/>
            </a:xfrm>
            <a:custGeom>
              <a:avLst/>
              <a:gdLst/>
              <a:ahLst/>
              <a:cxnLst/>
              <a:rect l="l" t="t" r="r" b="b"/>
              <a:pathLst>
                <a:path w="862" h="683" extrusionOk="0">
                  <a:moveTo>
                    <a:pt x="178" y="0"/>
                  </a:moveTo>
                  <a:cubicBezTo>
                    <a:pt x="102" y="165"/>
                    <a:pt x="1" y="520"/>
                    <a:pt x="279" y="646"/>
                  </a:cubicBezTo>
                  <a:cubicBezTo>
                    <a:pt x="330" y="672"/>
                    <a:pt x="379" y="683"/>
                    <a:pt x="425" y="683"/>
                  </a:cubicBezTo>
                  <a:cubicBezTo>
                    <a:pt x="632" y="683"/>
                    <a:pt x="789" y="462"/>
                    <a:pt x="861" y="317"/>
                  </a:cubicBezTo>
                  <a:cubicBezTo>
                    <a:pt x="861" y="317"/>
                    <a:pt x="858" y="317"/>
                    <a:pt x="852" y="317"/>
                  </a:cubicBezTo>
                  <a:cubicBezTo>
                    <a:pt x="817" y="317"/>
                    <a:pt x="700" y="326"/>
                    <a:pt x="583" y="444"/>
                  </a:cubicBezTo>
                  <a:cubicBezTo>
                    <a:pt x="583" y="444"/>
                    <a:pt x="532" y="368"/>
                    <a:pt x="443" y="317"/>
                  </a:cubicBezTo>
                  <a:cubicBezTo>
                    <a:pt x="391" y="294"/>
                    <a:pt x="334" y="290"/>
                    <a:pt x="296" y="290"/>
                  </a:cubicBezTo>
                  <a:cubicBezTo>
                    <a:pt x="271" y="290"/>
                    <a:pt x="254" y="292"/>
                    <a:pt x="254" y="292"/>
                  </a:cubicBezTo>
                  <a:cubicBezTo>
                    <a:pt x="279" y="89"/>
                    <a:pt x="17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872367" y="4134098"/>
              <a:ext cx="547349" cy="275136"/>
            </a:xfrm>
            <a:custGeom>
              <a:avLst/>
              <a:gdLst/>
              <a:ahLst/>
              <a:cxnLst/>
              <a:rect l="l" t="t" r="r" b="b"/>
              <a:pathLst>
                <a:path w="2622" h="1318" fill="none" extrusionOk="0">
                  <a:moveTo>
                    <a:pt x="102" y="1"/>
                  </a:moveTo>
                  <a:cubicBezTo>
                    <a:pt x="77" y="89"/>
                    <a:pt x="52" y="165"/>
                    <a:pt x="39" y="254"/>
                  </a:cubicBezTo>
                  <a:cubicBezTo>
                    <a:pt x="1" y="558"/>
                    <a:pt x="26" y="912"/>
                    <a:pt x="279" y="1101"/>
                  </a:cubicBezTo>
                  <a:cubicBezTo>
                    <a:pt x="571" y="1317"/>
                    <a:pt x="988" y="1165"/>
                    <a:pt x="1305" y="975"/>
                  </a:cubicBezTo>
                  <a:cubicBezTo>
                    <a:pt x="1773" y="696"/>
                    <a:pt x="2216" y="367"/>
                    <a:pt x="262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2809381" y="4910868"/>
              <a:ext cx="224553" cy="479091"/>
            </a:xfrm>
            <a:custGeom>
              <a:avLst/>
              <a:gdLst/>
              <a:ahLst/>
              <a:cxnLst/>
              <a:rect l="l" t="t" r="r" b="b"/>
              <a:pathLst>
                <a:path w="659" h="1406" fill="none" extrusionOk="0">
                  <a:moveTo>
                    <a:pt x="0" y="1"/>
                  </a:moveTo>
                  <a:cubicBezTo>
                    <a:pt x="25" y="190"/>
                    <a:pt x="63" y="381"/>
                    <a:pt x="113" y="558"/>
                  </a:cubicBezTo>
                  <a:cubicBezTo>
                    <a:pt x="164" y="772"/>
                    <a:pt x="253" y="988"/>
                    <a:pt x="380" y="1152"/>
                  </a:cubicBezTo>
                  <a:cubicBezTo>
                    <a:pt x="468" y="1253"/>
                    <a:pt x="557" y="1329"/>
                    <a:pt x="658" y="140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3117874" y="5100728"/>
              <a:ext cx="202745" cy="289295"/>
            </a:xfrm>
            <a:custGeom>
              <a:avLst/>
              <a:gdLst/>
              <a:ahLst/>
              <a:cxnLst/>
              <a:rect l="l" t="t" r="r" b="b"/>
              <a:pathLst>
                <a:path w="595" h="849" fill="none" extrusionOk="0">
                  <a:moveTo>
                    <a:pt x="0" y="1"/>
                  </a:moveTo>
                  <a:cubicBezTo>
                    <a:pt x="13" y="342"/>
                    <a:pt x="152" y="684"/>
                    <a:pt x="456" y="811"/>
                  </a:cubicBezTo>
                  <a:cubicBezTo>
                    <a:pt x="507" y="823"/>
                    <a:pt x="544" y="836"/>
                    <a:pt x="595" y="84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-568547" y="3743313"/>
              <a:ext cx="367196" cy="251129"/>
            </a:xfrm>
            <a:custGeom>
              <a:avLst/>
              <a:gdLst/>
              <a:ahLst/>
              <a:cxnLst/>
              <a:rect l="l" t="t" r="r" b="b"/>
              <a:pathLst>
                <a:path w="1759" h="1203" fill="none" extrusionOk="0">
                  <a:moveTo>
                    <a:pt x="0" y="1203"/>
                  </a:moveTo>
                  <a:cubicBezTo>
                    <a:pt x="355" y="1152"/>
                    <a:pt x="709" y="1039"/>
                    <a:pt x="1013" y="848"/>
                  </a:cubicBezTo>
                  <a:cubicBezTo>
                    <a:pt x="1342" y="646"/>
                    <a:pt x="1607" y="342"/>
                    <a:pt x="17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-568547" y="4913580"/>
              <a:ext cx="409572" cy="446939"/>
            </a:xfrm>
            <a:custGeom>
              <a:avLst/>
              <a:gdLst/>
              <a:ahLst/>
              <a:cxnLst/>
              <a:rect l="l" t="t" r="r" b="b"/>
              <a:pathLst>
                <a:path w="1962" h="2141" fill="none" extrusionOk="0">
                  <a:moveTo>
                    <a:pt x="0" y="1"/>
                  </a:moveTo>
                  <a:cubicBezTo>
                    <a:pt x="873" y="191"/>
                    <a:pt x="1646" y="875"/>
                    <a:pt x="1885" y="1735"/>
                  </a:cubicBezTo>
                  <a:cubicBezTo>
                    <a:pt x="1924" y="1874"/>
                    <a:pt x="1949" y="1988"/>
                    <a:pt x="1961" y="214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 rot="1625886">
              <a:off x="1494652" y="5188301"/>
              <a:ext cx="697842" cy="391192"/>
            </a:xfrm>
            <a:custGeom>
              <a:avLst/>
              <a:gdLst/>
              <a:ahLst/>
              <a:cxnLst/>
              <a:rect l="l" t="t" r="r" b="b"/>
              <a:pathLst>
                <a:path w="3343" h="1874" fill="none" extrusionOk="0">
                  <a:moveTo>
                    <a:pt x="1" y="1873"/>
                  </a:moveTo>
                  <a:cubicBezTo>
                    <a:pt x="254" y="1544"/>
                    <a:pt x="507" y="1215"/>
                    <a:pt x="811" y="924"/>
                  </a:cubicBezTo>
                  <a:cubicBezTo>
                    <a:pt x="1203" y="544"/>
                    <a:pt x="1658" y="228"/>
                    <a:pt x="2190" y="89"/>
                  </a:cubicBezTo>
                  <a:cubicBezTo>
                    <a:pt x="2494" y="0"/>
                    <a:pt x="2836" y="0"/>
                    <a:pt x="3089" y="178"/>
                  </a:cubicBezTo>
                  <a:cubicBezTo>
                    <a:pt x="3202" y="254"/>
                    <a:pt x="3278" y="367"/>
                    <a:pt x="3342" y="4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13"/>
          <p:cNvGrpSpPr/>
          <p:nvPr/>
        </p:nvGrpSpPr>
        <p:grpSpPr>
          <a:xfrm flipH="1">
            <a:off x="5986470" y="-21339"/>
            <a:ext cx="4888613" cy="1654057"/>
            <a:chOff x="3132725" y="4264323"/>
            <a:chExt cx="1003925" cy="339677"/>
          </a:xfrm>
        </p:grpSpPr>
        <p:sp>
          <p:nvSpPr>
            <p:cNvPr id="655" name="Google Shape;655;p13"/>
            <p:cNvSpPr/>
            <p:nvPr/>
          </p:nvSpPr>
          <p:spPr>
            <a:xfrm>
              <a:off x="3132725" y="4265100"/>
              <a:ext cx="1003925" cy="338900"/>
            </a:xfrm>
            <a:custGeom>
              <a:avLst/>
              <a:gdLst/>
              <a:ahLst/>
              <a:cxnLst/>
              <a:rect l="l" t="t" r="r" b="b"/>
              <a:pathLst>
                <a:path w="40157" h="13556" extrusionOk="0">
                  <a:moveTo>
                    <a:pt x="0" y="1"/>
                  </a:moveTo>
                  <a:lnTo>
                    <a:pt x="0" y="3710"/>
                  </a:lnTo>
                  <a:cubicBezTo>
                    <a:pt x="905" y="5266"/>
                    <a:pt x="992" y="6222"/>
                    <a:pt x="4024" y="6222"/>
                  </a:cubicBezTo>
                  <a:cubicBezTo>
                    <a:pt x="4344" y="6222"/>
                    <a:pt x="4697" y="6212"/>
                    <a:pt x="5088" y="6190"/>
                  </a:cubicBezTo>
                  <a:cubicBezTo>
                    <a:pt x="7796" y="6278"/>
                    <a:pt x="6898" y="7569"/>
                    <a:pt x="9644" y="8784"/>
                  </a:cubicBezTo>
                  <a:cubicBezTo>
                    <a:pt x="10625" y="9218"/>
                    <a:pt x="11455" y="9332"/>
                    <a:pt x="12194" y="9332"/>
                  </a:cubicBezTo>
                  <a:cubicBezTo>
                    <a:pt x="13019" y="9332"/>
                    <a:pt x="13730" y="9190"/>
                    <a:pt x="14409" y="9190"/>
                  </a:cubicBezTo>
                  <a:cubicBezTo>
                    <a:pt x="14826" y="9190"/>
                    <a:pt x="15231" y="9243"/>
                    <a:pt x="15643" y="9417"/>
                  </a:cubicBezTo>
                  <a:cubicBezTo>
                    <a:pt x="17339" y="10125"/>
                    <a:pt x="17516" y="12657"/>
                    <a:pt x="22198" y="13556"/>
                  </a:cubicBezTo>
                  <a:cubicBezTo>
                    <a:pt x="21022" y="13328"/>
                    <a:pt x="19262" y="9987"/>
                    <a:pt x="19933" y="8455"/>
                  </a:cubicBezTo>
                  <a:cubicBezTo>
                    <a:pt x="20604" y="6924"/>
                    <a:pt x="21970" y="7253"/>
                    <a:pt x="23578" y="5569"/>
                  </a:cubicBezTo>
                  <a:cubicBezTo>
                    <a:pt x="24791" y="4289"/>
                    <a:pt x="25832" y="3377"/>
                    <a:pt x="27178" y="3377"/>
                  </a:cubicBezTo>
                  <a:cubicBezTo>
                    <a:pt x="27615" y="3377"/>
                    <a:pt x="28084" y="3473"/>
                    <a:pt x="28602" y="3684"/>
                  </a:cubicBezTo>
                  <a:cubicBezTo>
                    <a:pt x="29152" y="3907"/>
                    <a:pt x="30048" y="4036"/>
                    <a:pt x="31110" y="4036"/>
                  </a:cubicBezTo>
                  <a:cubicBezTo>
                    <a:pt x="34152" y="4036"/>
                    <a:pt x="38562" y="2975"/>
                    <a:pt x="4015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3603500" y="4265750"/>
              <a:ext cx="156650" cy="93675"/>
            </a:xfrm>
            <a:custGeom>
              <a:avLst/>
              <a:gdLst/>
              <a:ahLst/>
              <a:cxnLst/>
              <a:rect l="l" t="t" r="r" b="b"/>
              <a:pathLst>
                <a:path w="6266" h="3747" fill="none" extrusionOk="0">
                  <a:moveTo>
                    <a:pt x="5582" y="13"/>
                  </a:moveTo>
                  <a:cubicBezTo>
                    <a:pt x="5886" y="545"/>
                    <a:pt x="6089" y="1127"/>
                    <a:pt x="6177" y="1735"/>
                  </a:cubicBezTo>
                  <a:cubicBezTo>
                    <a:pt x="6266" y="2317"/>
                    <a:pt x="6215" y="2987"/>
                    <a:pt x="5746" y="3329"/>
                  </a:cubicBezTo>
                  <a:cubicBezTo>
                    <a:pt x="5190" y="3746"/>
                    <a:pt x="4393" y="3456"/>
                    <a:pt x="3798" y="3101"/>
                  </a:cubicBezTo>
                  <a:cubicBezTo>
                    <a:pt x="2380" y="2278"/>
                    <a:pt x="1153" y="117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3132725" y="4265100"/>
              <a:ext cx="78175" cy="92750"/>
            </a:xfrm>
            <a:custGeom>
              <a:avLst/>
              <a:gdLst/>
              <a:ahLst/>
              <a:cxnLst/>
              <a:rect l="l" t="t" r="r" b="b"/>
              <a:pathLst>
                <a:path w="3127" h="3710" fill="none" extrusionOk="0">
                  <a:moveTo>
                    <a:pt x="3127" y="1"/>
                  </a:moveTo>
                  <a:cubicBezTo>
                    <a:pt x="3114" y="546"/>
                    <a:pt x="3026" y="1077"/>
                    <a:pt x="2886" y="1596"/>
                  </a:cubicBezTo>
                  <a:cubicBezTo>
                    <a:pt x="2772" y="2001"/>
                    <a:pt x="2621" y="2405"/>
                    <a:pt x="2367" y="2722"/>
                  </a:cubicBezTo>
                  <a:cubicBezTo>
                    <a:pt x="1924" y="3279"/>
                    <a:pt x="1228" y="3544"/>
                    <a:pt x="532" y="3659"/>
                  </a:cubicBezTo>
                  <a:cubicBezTo>
                    <a:pt x="355" y="3684"/>
                    <a:pt x="178" y="3696"/>
                    <a:pt x="0" y="371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3132725" y="4265100"/>
              <a:ext cx="49700" cy="55425"/>
            </a:xfrm>
            <a:custGeom>
              <a:avLst/>
              <a:gdLst/>
              <a:ahLst/>
              <a:cxnLst/>
              <a:rect l="l" t="t" r="r" b="b"/>
              <a:pathLst>
                <a:path w="1988" h="2217" fill="none" extrusionOk="0">
                  <a:moveTo>
                    <a:pt x="1949" y="1"/>
                  </a:moveTo>
                  <a:cubicBezTo>
                    <a:pt x="1949" y="65"/>
                    <a:pt x="1962" y="127"/>
                    <a:pt x="1962" y="203"/>
                  </a:cubicBezTo>
                  <a:cubicBezTo>
                    <a:pt x="1988" y="937"/>
                    <a:pt x="1760" y="1786"/>
                    <a:pt x="1089" y="2064"/>
                  </a:cubicBezTo>
                  <a:cubicBezTo>
                    <a:pt x="734" y="2216"/>
                    <a:pt x="368" y="2178"/>
                    <a:pt x="0" y="206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4017045" y="4264323"/>
              <a:ext cx="83575" cy="56975"/>
            </a:xfrm>
            <a:custGeom>
              <a:avLst/>
              <a:gdLst/>
              <a:ahLst/>
              <a:cxnLst/>
              <a:rect l="l" t="t" r="r" b="b"/>
              <a:pathLst>
                <a:path w="3343" h="2279" fill="none" extrusionOk="0">
                  <a:moveTo>
                    <a:pt x="3342" y="2278"/>
                  </a:moveTo>
                  <a:cubicBezTo>
                    <a:pt x="2659" y="2189"/>
                    <a:pt x="1987" y="1974"/>
                    <a:pt x="1405" y="1620"/>
                  </a:cubicBezTo>
                  <a:cubicBezTo>
                    <a:pt x="798" y="1227"/>
                    <a:pt x="279" y="65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3467150" y="4317500"/>
              <a:ext cx="107600" cy="130950"/>
            </a:xfrm>
            <a:custGeom>
              <a:avLst/>
              <a:gdLst/>
              <a:ahLst/>
              <a:cxnLst/>
              <a:rect l="l" t="t" r="r" b="b"/>
              <a:pathLst>
                <a:path w="4304" h="5238" extrusionOk="0">
                  <a:moveTo>
                    <a:pt x="2111" y="0"/>
                  </a:moveTo>
                  <a:cubicBezTo>
                    <a:pt x="1253" y="0"/>
                    <a:pt x="462" y="572"/>
                    <a:pt x="215" y="1436"/>
                  </a:cubicBezTo>
                  <a:cubicBezTo>
                    <a:pt x="1" y="2208"/>
                    <a:pt x="266" y="3006"/>
                    <a:pt x="848" y="3499"/>
                  </a:cubicBezTo>
                  <a:cubicBezTo>
                    <a:pt x="963" y="3600"/>
                    <a:pt x="1025" y="3765"/>
                    <a:pt x="975" y="3917"/>
                  </a:cubicBezTo>
                  <a:lnTo>
                    <a:pt x="798" y="4524"/>
                  </a:lnTo>
                  <a:cubicBezTo>
                    <a:pt x="710" y="4853"/>
                    <a:pt x="924" y="5195"/>
                    <a:pt x="1279" y="5233"/>
                  </a:cubicBezTo>
                  <a:cubicBezTo>
                    <a:pt x="1303" y="5236"/>
                    <a:pt x="1328" y="5238"/>
                    <a:pt x="1353" y="5238"/>
                  </a:cubicBezTo>
                  <a:cubicBezTo>
                    <a:pt x="1603" y="5238"/>
                    <a:pt x="1830" y="5068"/>
                    <a:pt x="1899" y="4815"/>
                  </a:cubicBezTo>
                  <a:lnTo>
                    <a:pt x="2051" y="4297"/>
                  </a:lnTo>
                  <a:cubicBezTo>
                    <a:pt x="2102" y="4106"/>
                    <a:pt x="2254" y="3967"/>
                    <a:pt x="2456" y="3929"/>
                  </a:cubicBezTo>
                  <a:cubicBezTo>
                    <a:pt x="3190" y="3802"/>
                    <a:pt x="3823" y="3271"/>
                    <a:pt x="4037" y="2499"/>
                  </a:cubicBezTo>
                  <a:cubicBezTo>
                    <a:pt x="4304" y="1474"/>
                    <a:pt x="3722" y="411"/>
                    <a:pt x="2709" y="95"/>
                  </a:cubicBezTo>
                  <a:cubicBezTo>
                    <a:pt x="2510" y="31"/>
                    <a:pt x="2309" y="0"/>
                    <a:pt x="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3489950" y="4436950"/>
              <a:ext cx="13925" cy="18475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13" y="1"/>
                  </a:moveTo>
                  <a:cubicBezTo>
                    <a:pt x="224" y="1"/>
                    <a:pt x="147" y="59"/>
                    <a:pt x="127" y="151"/>
                  </a:cubicBezTo>
                  <a:lnTo>
                    <a:pt x="25" y="467"/>
                  </a:lnTo>
                  <a:cubicBezTo>
                    <a:pt x="0" y="582"/>
                    <a:pt x="63" y="695"/>
                    <a:pt x="177" y="733"/>
                  </a:cubicBezTo>
                  <a:cubicBezTo>
                    <a:pt x="194" y="737"/>
                    <a:pt x="211" y="739"/>
                    <a:pt x="227" y="739"/>
                  </a:cubicBezTo>
                  <a:cubicBezTo>
                    <a:pt x="322" y="739"/>
                    <a:pt x="409" y="678"/>
                    <a:pt x="430" y="582"/>
                  </a:cubicBezTo>
                  <a:lnTo>
                    <a:pt x="532" y="265"/>
                  </a:lnTo>
                  <a:cubicBezTo>
                    <a:pt x="557" y="151"/>
                    <a:pt x="493" y="37"/>
                    <a:pt x="380" y="12"/>
                  </a:cubicBezTo>
                  <a:cubicBezTo>
                    <a:pt x="357" y="4"/>
                    <a:pt x="33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3496275" y="4376175"/>
              <a:ext cx="33550" cy="51575"/>
            </a:xfrm>
            <a:custGeom>
              <a:avLst/>
              <a:gdLst/>
              <a:ahLst/>
              <a:cxnLst/>
              <a:rect l="l" t="t" r="r" b="b"/>
              <a:pathLst>
                <a:path w="1342" h="2063" fill="none" extrusionOk="0">
                  <a:moveTo>
                    <a:pt x="684" y="2063"/>
                  </a:moveTo>
                  <a:lnTo>
                    <a:pt x="1342" y="240"/>
                  </a:lnTo>
                  <a:lnTo>
                    <a:pt x="848" y="1076"/>
                  </a:lnTo>
                  <a:lnTo>
                    <a:pt x="937" y="1"/>
                  </a:lnTo>
                  <a:lnTo>
                    <a:pt x="468" y="1050"/>
                  </a:lnTo>
                  <a:lnTo>
                    <a:pt x="417" y="1"/>
                  </a:lnTo>
                  <a:lnTo>
                    <a:pt x="0" y="1658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3484875" y="4416050"/>
              <a:ext cx="33875" cy="32400"/>
            </a:xfrm>
            <a:custGeom>
              <a:avLst/>
              <a:gdLst/>
              <a:ahLst/>
              <a:cxnLst/>
              <a:rect l="l" t="t" r="r" b="b"/>
              <a:pathLst>
                <a:path w="1355" h="1296" extrusionOk="0">
                  <a:moveTo>
                    <a:pt x="266" y="0"/>
                  </a:moveTo>
                  <a:lnTo>
                    <a:pt x="89" y="582"/>
                  </a:lnTo>
                  <a:cubicBezTo>
                    <a:pt x="1" y="911"/>
                    <a:pt x="215" y="1253"/>
                    <a:pt x="570" y="1291"/>
                  </a:cubicBezTo>
                  <a:cubicBezTo>
                    <a:pt x="594" y="1294"/>
                    <a:pt x="619" y="1296"/>
                    <a:pt x="644" y="1296"/>
                  </a:cubicBezTo>
                  <a:cubicBezTo>
                    <a:pt x="894" y="1296"/>
                    <a:pt x="1121" y="1126"/>
                    <a:pt x="1190" y="873"/>
                  </a:cubicBezTo>
                  <a:lnTo>
                    <a:pt x="1342" y="355"/>
                  </a:lnTo>
                  <a:cubicBezTo>
                    <a:pt x="1342" y="341"/>
                    <a:pt x="1342" y="329"/>
                    <a:pt x="1354" y="30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3532650" y="4331100"/>
              <a:ext cx="13925" cy="12250"/>
            </a:xfrm>
            <a:custGeom>
              <a:avLst/>
              <a:gdLst/>
              <a:ahLst/>
              <a:cxnLst/>
              <a:rect l="l" t="t" r="r" b="b"/>
              <a:pathLst>
                <a:path w="557" h="490" extrusionOk="0">
                  <a:moveTo>
                    <a:pt x="281" y="1"/>
                  </a:moveTo>
                  <a:cubicBezTo>
                    <a:pt x="232" y="1"/>
                    <a:pt x="183" y="15"/>
                    <a:pt x="140" y="44"/>
                  </a:cubicBezTo>
                  <a:cubicBezTo>
                    <a:pt x="25" y="120"/>
                    <a:pt x="0" y="272"/>
                    <a:pt x="76" y="386"/>
                  </a:cubicBezTo>
                  <a:cubicBezTo>
                    <a:pt x="124" y="451"/>
                    <a:pt x="203" y="489"/>
                    <a:pt x="284" y="489"/>
                  </a:cubicBezTo>
                  <a:cubicBezTo>
                    <a:pt x="330" y="489"/>
                    <a:pt x="377" y="477"/>
                    <a:pt x="418" y="449"/>
                  </a:cubicBezTo>
                  <a:cubicBezTo>
                    <a:pt x="519" y="373"/>
                    <a:pt x="557" y="221"/>
                    <a:pt x="481" y="108"/>
                  </a:cubicBezTo>
                  <a:cubicBezTo>
                    <a:pt x="434" y="37"/>
                    <a:pt x="359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3552875" y="4347375"/>
              <a:ext cx="14600" cy="38000"/>
            </a:xfrm>
            <a:custGeom>
              <a:avLst/>
              <a:gdLst/>
              <a:ahLst/>
              <a:cxnLst/>
              <a:rect l="l" t="t" r="r" b="b"/>
              <a:pathLst>
                <a:path w="584" h="1520" fill="none" extrusionOk="0">
                  <a:moveTo>
                    <a:pt x="1" y="0"/>
                  </a:moveTo>
                  <a:cubicBezTo>
                    <a:pt x="1" y="0"/>
                    <a:pt x="583" y="684"/>
                    <a:pt x="166" y="1519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3485175" y="4388200"/>
              <a:ext cx="3525" cy="4450"/>
            </a:xfrm>
            <a:custGeom>
              <a:avLst/>
              <a:gdLst/>
              <a:ahLst/>
              <a:cxnLst/>
              <a:rect l="l" t="t" r="r" b="b"/>
              <a:pathLst>
                <a:path w="141" h="178" fill="none" extrusionOk="0">
                  <a:moveTo>
                    <a:pt x="1" y="0"/>
                  </a:moveTo>
                  <a:cubicBezTo>
                    <a:pt x="39" y="63"/>
                    <a:pt x="90" y="114"/>
                    <a:pt x="140" y="17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3479475" y="4364150"/>
              <a:ext cx="1925" cy="15225"/>
            </a:xfrm>
            <a:custGeom>
              <a:avLst/>
              <a:gdLst/>
              <a:ahLst/>
              <a:cxnLst/>
              <a:rect l="l" t="t" r="r" b="b"/>
              <a:pathLst>
                <a:path w="77" h="609" fill="none" extrusionOk="0">
                  <a:moveTo>
                    <a:pt x="26" y="1"/>
                  </a:moveTo>
                  <a:cubicBezTo>
                    <a:pt x="1" y="203"/>
                    <a:pt x="14" y="418"/>
                    <a:pt x="77" y="60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3489950" y="4423950"/>
              <a:ext cx="27225" cy="7300"/>
            </a:xfrm>
            <a:custGeom>
              <a:avLst/>
              <a:gdLst/>
              <a:ahLst/>
              <a:cxnLst/>
              <a:rect l="l" t="t" r="r" b="b"/>
              <a:pathLst>
                <a:path w="1089" h="292" fill="none" extrusionOk="0">
                  <a:moveTo>
                    <a:pt x="1088" y="29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3561750" y="4481525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2" y="0"/>
                  </a:moveTo>
                  <a:lnTo>
                    <a:pt x="608" y="355"/>
                  </a:lnTo>
                  <a:cubicBezTo>
                    <a:pt x="582" y="481"/>
                    <a:pt x="481" y="583"/>
                    <a:pt x="355" y="608"/>
                  </a:cubicBezTo>
                  <a:lnTo>
                    <a:pt x="0" y="672"/>
                  </a:lnTo>
                  <a:lnTo>
                    <a:pt x="355" y="722"/>
                  </a:lnTo>
                  <a:cubicBezTo>
                    <a:pt x="481" y="748"/>
                    <a:pt x="582" y="849"/>
                    <a:pt x="608" y="975"/>
                  </a:cubicBezTo>
                  <a:lnTo>
                    <a:pt x="672" y="1342"/>
                  </a:lnTo>
                  <a:lnTo>
                    <a:pt x="722" y="975"/>
                  </a:lnTo>
                  <a:cubicBezTo>
                    <a:pt x="748" y="849"/>
                    <a:pt x="849" y="748"/>
                    <a:pt x="975" y="722"/>
                  </a:cubicBezTo>
                  <a:lnTo>
                    <a:pt x="1342" y="672"/>
                  </a:lnTo>
                  <a:lnTo>
                    <a:pt x="975" y="608"/>
                  </a:lnTo>
                  <a:cubicBezTo>
                    <a:pt x="849" y="583"/>
                    <a:pt x="748" y="481"/>
                    <a:pt x="722" y="355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3864225" y="4295175"/>
              <a:ext cx="32275" cy="32300"/>
            </a:xfrm>
            <a:custGeom>
              <a:avLst/>
              <a:gdLst/>
              <a:ahLst/>
              <a:cxnLst/>
              <a:rect l="l" t="t" r="r" b="b"/>
              <a:pathLst>
                <a:path w="1291" h="1292" extrusionOk="0">
                  <a:moveTo>
                    <a:pt x="646" y="1"/>
                  </a:moveTo>
                  <a:lnTo>
                    <a:pt x="582" y="355"/>
                  </a:lnTo>
                  <a:cubicBezTo>
                    <a:pt x="570" y="468"/>
                    <a:pt x="469" y="570"/>
                    <a:pt x="342" y="595"/>
                  </a:cubicBezTo>
                  <a:lnTo>
                    <a:pt x="0" y="646"/>
                  </a:lnTo>
                  <a:lnTo>
                    <a:pt x="342" y="709"/>
                  </a:lnTo>
                  <a:cubicBezTo>
                    <a:pt x="469" y="722"/>
                    <a:pt x="570" y="823"/>
                    <a:pt x="582" y="949"/>
                  </a:cubicBezTo>
                  <a:lnTo>
                    <a:pt x="646" y="1292"/>
                  </a:lnTo>
                  <a:lnTo>
                    <a:pt x="697" y="949"/>
                  </a:lnTo>
                  <a:cubicBezTo>
                    <a:pt x="722" y="823"/>
                    <a:pt x="823" y="722"/>
                    <a:pt x="937" y="709"/>
                  </a:cubicBezTo>
                  <a:lnTo>
                    <a:pt x="1291" y="646"/>
                  </a:lnTo>
                  <a:lnTo>
                    <a:pt x="937" y="595"/>
                  </a:lnTo>
                  <a:cubicBezTo>
                    <a:pt x="823" y="570"/>
                    <a:pt x="722" y="468"/>
                    <a:pt x="697" y="355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3344700" y="4300875"/>
              <a:ext cx="33575" cy="33225"/>
            </a:xfrm>
            <a:custGeom>
              <a:avLst/>
              <a:gdLst/>
              <a:ahLst/>
              <a:cxnLst/>
              <a:rect l="l" t="t" r="r" b="b"/>
              <a:pathLst>
                <a:path w="1343" h="1329" extrusionOk="0">
                  <a:moveTo>
                    <a:pt x="672" y="1"/>
                  </a:moveTo>
                  <a:lnTo>
                    <a:pt x="621" y="355"/>
                  </a:lnTo>
                  <a:cubicBezTo>
                    <a:pt x="596" y="481"/>
                    <a:pt x="495" y="583"/>
                    <a:pt x="368" y="608"/>
                  </a:cubicBezTo>
                  <a:lnTo>
                    <a:pt x="1" y="671"/>
                  </a:lnTo>
                  <a:lnTo>
                    <a:pt x="368" y="721"/>
                  </a:lnTo>
                  <a:cubicBezTo>
                    <a:pt x="495" y="747"/>
                    <a:pt x="596" y="848"/>
                    <a:pt x="621" y="974"/>
                  </a:cubicBezTo>
                  <a:lnTo>
                    <a:pt x="672" y="1329"/>
                  </a:lnTo>
                  <a:lnTo>
                    <a:pt x="735" y="974"/>
                  </a:lnTo>
                  <a:cubicBezTo>
                    <a:pt x="760" y="848"/>
                    <a:pt x="861" y="747"/>
                    <a:pt x="988" y="721"/>
                  </a:cubicBezTo>
                  <a:lnTo>
                    <a:pt x="1342" y="671"/>
                  </a:lnTo>
                  <a:lnTo>
                    <a:pt x="988" y="608"/>
                  </a:lnTo>
                  <a:cubicBezTo>
                    <a:pt x="861" y="583"/>
                    <a:pt x="760" y="481"/>
                    <a:pt x="735" y="355"/>
                  </a:cubicBezTo>
                  <a:lnTo>
                    <a:pt x="672" y="1"/>
                  </a:lnTo>
                  <a:close/>
                </a:path>
              </a:pathLst>
            </a:custGeom>
            <a:solidFill>
              <a:srgbClr val="FA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30725" y="4303050"/>
              <a:ext cx="82275" cy="79850"/>
            </a:xfrm>
            <a:custGeom>
              <a:avLst/>
              <a:gdLst/>
              <a:ahLst/>
              <a:cxnLst/>
              <a:rect l="l" t="t" r="r" b="b"/>
              <a:pathLst>
                <a:path w="3291" h="3194" extrusionOk="0">
                  <a:moveTo>
                    <a:pt x="1568" y="0"/>
                  </a:moveTo>
                  <a:cubicBezTo>
                    <a:pt x="1429" y="0"/>
                    <a:pt x="1291" y="68"/>
                    <a:pt x="1203" y="192"/>
                  </a:cubicBezTo>
                  <a:lnTo>
                    <a:pt x="1178" y="204"/>
                  </a:lnTo>
                  <a:cubicBezTo>
                    <a:pt x="1102" y="318"/>
                    <a:pt x="987" y="369"/>
                    <a:pt x="849" y="369"/>
                  </a:cubicBezTo>
                  <a:lnTo>
                    <a:pt x="823" y="369"/>
                  </a:lnTo>
                  <a:cubicBezTo>
                    <a:pt x="815" y="369"/>
                    <a:pt x="806" y="368"/>
                    <a:pt x="797" y="368"/>
                  </a:cubicBezTo>
                  <a:cubicBezTo>
                    <a:pt x="605" y="368"/>
                    <a:pt x="428" y="505"/>
                    <a:pt x="368" y="710"/>
                  </a:cubicBezTo>
                  <a:cubicBezTo>
                    <a:pt x="317" y="913"/>
                    <a:pt x="418" y="1128"/>
                    <a:pt x="596" y="1230"/>
                  </a:cubicBezTo>
                  <a:cubicBezTo>
                    <a:pt x="575" y="1227"/>
                    <a:pt x="554" y="1226"/>
                    <a:pt x="534" y="1226"/>
                  </a:cubicBezTo>
                  <a:cubicBezTo>
                    <a:pt x="351" y="1226"/>
                    <a:pt x="168" y="1325"/>
                    <a:pt x="89" y="1495"/>
                  </a:cubicBezTo>
                  <a:cubicBezTo>
                    <a:pt x="0" y="1697"/>
                    <a:pt x="64" y="1925"/>
                    <a:pt x="241" y="2052"/>
                  </a:cubicBezTo>
                  <a:lnTo>
                    <a:pt x="253" y="2065"/>
                  </a:lnTo>
                  <a:cubicBezTo>
                    <a:pt x="368" y="2141"/>
                    <a:pt x="418" y="2267"/>
                    <a:pt x="418" y="2394"/>
                  </a:cubicBezTo>
                  <a:lnTo>
                    <a:pt x="418" y="2419"/>
                  </a:lnTo>
                  <a:cubicBezTo>
                    <a:pt x="405" y="2634"/>
                    <a:pt x="545" y="2824"/>
                    <a:pt x="760" y="2875"/>
                  </a:cubicBezTo>
                  <a:cubicBezTo>
                    <a:pt x="800" y="2888"/>
                    <a:pt x="841" y="2894"/>
                    <a:pt x="882" y="2894"/>
                  </a:cubicBezTo>
                  <a:cubicBezTo>
                    <a:pt x="1044" y="2894"/>
                    <a:pt x="1198" y="2798"/>
                    <a:pt x="1279" y="2647"/>
                  </a:cubicBezTo>
                  <a:lnTo>
                    <a:pt x="1279" y="2647"/>
                  </a:lnTo>
                  <a:cubicBezTo>
                    <a:pt x="1254" y="2862"/>
                    <a:pt x="1355" y="3077"/>
                    <a:pt x="1544" y="3153"/>
                  </a:cubicBezTo>
                  <a:cubicBezTo>
                    <a:pt x="1606" y="3180"/>
                    <a:pt x="1671" y="3193"/>
                    <a:pt x="1734" y="3193"/>
                  </a:cubicBezTo>
                  <a:cubicBezTo>
                    <a:pt x="1877" y="3193"/>
                    <a:pt x="2013" y="3128"/>
                    <a:pt x="2101" y="3014"/>
                  </a:cubicBezTo>
                  <a:lnTo>
                    <a:pt x="2114" y="2988"/>
                  </a:lnTo>
                  <a:cubicBezTo>
                    <a:pt x="2184" y="2895"/>
                    <a:pt x="2296" y="2835"/>
                    <a:pt x="2412" y="2835"/>
                  </a:cubicBezTo>
                  <a:cubicBezTo>
                    <a:pt x="2422" y="2835"/>
                    <a:pt x="2433" y="2835"/>
                    <a:pt x="2443" y="2836"/>
                  </a:cubicBezTo>
                  <a:lnTo>
                    <a:pt x="2469" y="2836"/>
                  </a:lnTo>
                  <a:cubicBezTo>
                    <a:pt x="2683" y="2836"/>
                    <a:pt x="2874" y="2698"/>
                    <a:pt x="2924" y="2495"/>
                  </a:cubicBezTo>
                  <a:cubicBezTo>
                    <a:pt x="2987" y="2280"/>
                    <a:pt x="2886" y="2065"/>
                    <a:pt x="2696" y="1964"/>
                  </a:cubicBezTo>
                  <a:lnTo>
                    <a:pt x="2696" y="1964"/>
                  </a:lnTo>
                  <a:cubicBezTo>
                    <a:pt x="2726" y="1969"/>
                    <a:pt x="2755" y="1971"/>
                    <a:pt x="2785" y="1971"/>
                  </a:cubicBezTo>
                  <a:cubicBezTo>
                    <a:pt x="2968" y="1971"/>
                    <a:pt x="3137" y="1872"/>
                    <a:pt x="3203" y="1697"/>
                  </a:cubicBezTo>
                  <a:cubicBezTo>
                    <a:pt x="3291" y="1508"/>
                    <a:pt x="3228" y="1280"/>
                    <a:pt x="3063" y="1154"/>
                  </a:cubicBezTo>
                  <a:lnTo>
                    <a:pt x="3038" y="1128"/>
                  </a:lnTo>
                  <a:cubicBezTo>
                    <a:pt x="2936" y="1053"/>
                    <a:pt x="2874" y="938"/>
                    <a:pt x="2886" y="799"/>
                  </a:cubicBezTo>
                  <a:lnTo>
                    <a:pt x="2886" y="774"/>
                  </a:lnTo>
                  <a:cubicBezTo>
                    <a:pt x="2886" y="572"/>
                    <a:pt x="2747" y="381"/>
                    <a:pt x="2545" y="318"/>
                  </a:cubicBezTo>
                  <a:cubicBezTo>
                    <a:pt x="2507" y="310"/>
                    <a:pt x="2469" y="305"/>
                    <a:pt x="2432" y="305"/>
                  </a:cubicBezTo>
                  <a:cubicBezTo>
                    <a:pt x="2258" y="305"/>
                    <a:pt x="2097" y="400"/>
                    <a:pt x="2013" y="546"/>
                  </a:cubicBezTo>
                  <a:cubicBezTo>
                    <a:pt x="2050" y="344"/>
                    <a:pt x="1949" y="128"/>
                    <a:pt x="1747" y="40"/>
                  </a:cubicBezTo>
                  <a:cubicBezTo>
                    <a:pt x="1689" y="13"/>
                    <a:pt x="1628" y="0"/>
                    <a:pt x="1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651600" y="4335975"/>
              <a:ext cx="44325" cy="15550"/>
            </a:xfrm>
            <a:custGeom>
              <a:avLst/>
              <a:gdLst/>
              <a:ahLst/>
              <a:cxnLst/>
              <a:rect l="l" t="t" r="r" b="b"/>
              <a:pathLst>
                <a:path w="1773" h="622" fill="none" extrusionOk="0">
                  <a:moveTo>
                    <a:pt x="1" y="1"/>
                  </a:moveTo>
                  <a:lnTo>
                    <a:pt x="1772" y="621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3663625" y="4323025"/>
              <a:ext cx="15200" cy="44000"/>
            </a:xfrm>
            <a:custGeom>
              <a:avLst/>
              <a:gdLst/>
              <a:ahLst/>
              <a:cxnLst/>
              <a:rect l="l" t="t" r="r" b="b"/>
              <a:pathLst>
                <a:path w="608" h="1760" fill="none" extrusionOk="0">
                  <a:moveTo>
                    <a:pt x="608" y="0"/>
                  </a:moveTo>
                  <a:lnTo>
                    <a:pt x="0" y="1759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3658250" y="4314475"/>
              <a:ext cx="13625" cy="28500"/>
            </a:xfrm>
            <a:custGeom>
              <a:avLst/>
              <a:gdLst/>
              <a:ahLst/>
              <a:cxnLst/>
              <a:rect l="l" t="t" r="r" b="b"/>
              <a:pathLst>
                <a:path w="545" h="1140" fill="none" extrusionOk="0">
                  <a:moveTo>
                    <a:pt x="544" y="113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3649400" y="4320800"/>
              <a:ext cx="22475" cy="22175"/>
            </a:xfrm>
            <a:custGeom>
              <a:avLst/>
              <a:gdLst/>
              <a:ahLst/>
              <a:cxnLst/>
              <a:rect l="l" t="t" r="r" b="b"/>
              <a:pathLst>
                <a:path w="899" h="887" fill="none" extrusionOk="0">
                  <a:moveTo>
                    <a:pt x="898" y="886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3668375" y="4311625"/>
              <a:ext cx="3500" cy="31350"/>
            </a:xfrm>
            <a:custGeom>
              <a:avLst/>
              <a:gdLst/>
              <a:ahLst/>
              <a:cxnLst/>
              <a:rect l="l" t="t" r="r" b="b"/>
              <a:pathLst>
                <a:path w="140" h="1254" fill="none" extrusionOk="0">
                  <a:moveTo>
                    <a:pt x="139" y="125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3671850" y="4342950"/>
              <a:ext cx="13950" cy="28500"/>
            </a:xfrm>
            <a:custGeom>
              <a:avLst/>
              <a:gdLst/>
              <a:ahLst/>
              <a:cxnLst/>
              <a:rect l="l" t="t" r="r" b="b"/>
              <a:pathLst>
                <a:path w="558" h="1140" fill="none" extrusionOk="0">
                  <a:moveTo>
                    <a:pt x="0" y="0"/>
                  </a:moveTo>
                  <a:lnTo>
                    <a:pt x="557" y="113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3671850" y="4342950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0" y="0"/>
                  </a:moveTo>
                  <a:lnTo>
                    <a:pt x="900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671850" y="4342950"/>
              <a:ext cx="3525" cy="31650"/>
            </a:xfrm>
            <a:custGeom>
              <a:avLst/>
              <a:gdLst/>
              <a:ahLst/>
              <a:cxnLst/>
              <a:rect l="l" t="t" r="r" b="b"/>
              <a:pathLst>
                <a:path w="141" h="1266" fill="none" extrusionOk="0">
                  <a:moveTo>
                    <a:pt x="0" y="0"/>
                  </a:moveTo>
                  <a:lnTo>
                    <a:pt x="140" y="126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3643375" y="4342950"/>
              <a:ext cx="28500" cy="13950"/>
            </a:xfrm>
            <a:custGeom>
              <a:avLst/>
              <a:gdLst/>
              <a:ahLst/>
              <a:cxnLst/>
              <a:rect l="l" t="t" r="r" b="b"/>
              <a:pathLst>
                <a:path w="1140" h="558" fill="none" extrusionOk="0">
                  <a:moveTo>
                    <a:pt x="1139" y="0"/>
                  </a:moveTo>
                  <a:lnTo>
                    <a:pt x="0" y="55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649700" y="4342950"/>
              <a:ext cx="22175" cy="22500"/>
            </a:xfrm>
            <a:custGeom>
              <a:avLst/>
              <a:gdLst/>
              <a:ahLst/>
              <a:cxnLst/>
              <a:rect l="l" t="t" r="r" b="b"/>
              <a:pathLst>
                <a:path w="887" h="900" fill="none" extrusionOk="0">
                  <a:moveTo>
                    <a:pt x="886" y="0"/>
                  </a:moveTo>
                  <a:lnTo>
                    <a:pt x="1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640550" y="4342950"/>
              <a:ext cx="31325" cy="3500"/>
            </a:xfrm>
            <a:custGeom>
              <a:avLst/>
              <a:gdLst/>
              <a:ahLst/>
              <a:cxnLst/>
              <a:rect l="l" t="t" r="r" b="b"/>
              <a:pathLst>
                <a:path w="1253" h="140" fill="none" extrusionOk="0">
                  <a:moveTo>
                    <a:pt x="1252" y="0"/>
                  </a:moveTo>
                  <a:lnTo>
                    <a:pt x="0" y="14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71850" y="4329350"/>
              <a:ext cx="28500" cy="13625"/>
            </a:xfrm>
            <a:custGeom>
              <a:avLst/>
              <a:gdLst/>
              <a:ahLst/>
              <a:cxnLst/>
              <a:rect l="l" t="t" r="r" b="b"/>
              <a:pathLst>
                <a:path w="1140" h="545" fill="none" extrusionOk="0">
                  <a:moveTo>
                    <a:pt x="0" y="544"/>
                  </a:moveTo>
                  <a:lnTo>
                    <a:pt x="1139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671850" y="4320800"/>
              <a:ext cx="22500" cy="22175"/>
            </a:xfrm>
            <a:custGeom>
              <a:avLst/>
              <a:gdLst/>
              <a:ahLst/>
              <a:cxnLst/>
              <a:rect l="l" t="t" r="r" b="b"/>
              <a:pathLst>
                <a:path w="900" h="887" fill="none" extrusionOk="0">
                  <a:moveTo>
                    <a:pt x="0" y="886"/>
                  </a:moveTo>
                  <a:lnTo>
                    <a:pt x="90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671850" y="4339475"/>
              <a:ext cx="31675" cy="3500"/>
            </a:xfrm>
            <a:custGeom>
              <a:avLst/>
              <a:gdLst/>
              <a:ahLst/>
              <a:cxnLst/>
              <a:rect l="l" t="t" r="r" b="b"/>
              <a:pathLst>
                <a:path w="1267" h="140" fill="none" extrusionOk="0">
                  <a:moveTo>
                    <a:pt x="0" y="139"/>
                  </a:moveTo>
                  <a:lnTo>
                    <a:pt x="126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647800" y="4318575"/>
              <a:ext cx="35800" cy="31050"/>
            </a:xfrm>
            <a:custGeom>
              <a:avLst/>
              <a:gdLst/>
              <a:ahLst/>
              <a:cxnLst/>
              <a:rect l="l" t="t" r="r" b="b"/>
              <a:pathLst>
                <a:path w="1432" h="1242" extrusionOk="0">
                  <a:moveTo>
                    <a:pt x="677" y="0"/>
                  </a:moveTo>
                  <a:cubicBezTo>
                    <a:pt x="622" y="0"/>
                    <a:pt x="563" y="13"/>
                    <a:pt x="507" y="39"/>
                  </a:cubicBezTo>
                  <a:cubicBezTo>
                    <a:pt x="368" y="102"/>
                    <a:pt x="292" y="241"/>
                    <a:pt x="304" y="368"/>
                  </a:cubicBezTo>
                  <a:cubicBezTo>
                    <a:pt x="102" y="418"/>
                    <a:pt x="1" y="596"/>
                    <a:pt x="90" y="798"/>
                  </a:cubicBezTo>
                  <a:lnTo>
                    <a:pt x="532" y="1241"/>
                  </a:lnTo>
                  <a:lnTo>
                    <a:pt x="1026" y="1102"/>
                  </a:lnTo>
                  <a:lnTo>
                    <a:pt x="1431" y="811"/>
                  </a:lnTo>
                  <a:lnTo>
                    <a:pt x="1367" y="178"/>
                  </a:lnTo>
                  <a:cubicBezTo>
                    <a:pt x="1308" y="66"/>
                    <a:pt x="1208" y="11"/>
                    <a:pt x="1103" y="11"/>
                  </a:cubicBezTo>
                  <a:cubicBezTo>
                    <a:pt x="1030" y="11"/>
                    <a:pt x="954" y="38"/>
                    <a:pt x="887" y="89"/>
                  </a:cubicBezTo>
                  <a:cubicBezTo>
                    <a:pt x="834" y="29"/>
                    <a:pt x="759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662350" y="4323025"/>
              <a:ext cx="10150" cy="21525"/>
            </a:xfrm>
            <a:custGeom>
              <a:avLst/>
              <a:gdLst/>
              <a:ahLst/>
              <a:cxnLst/>
              <a:rect l="l" t="t" r="r" b="b"/>
              <a:pathLst>
                <a:path w="406" h="861" fill="none" extrusionOk="0">
                  <a:moveTo>
                    <a:pt x="1" y="0"/>
                  </a:moveTo>
                  <a:lnTo>
                    <a:pt x="406" y="86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3654125" y="4331875"/>
              <a:ext cx="18375" cy="12675"/>
            </a:xfrm>
            <a:custGeom>
              <a:avLst/>
              <a:gdLst/>
              <a:ahLst/>
              <a:cxnLst/>
              <a:rect l="l" t="t" r="r" b="b"/>
              <a:pathLst>
                <a:path w="735" h="507" fill="none" extrusionOk="0">
                  <a:moveTo>
                    <a:pt x="1" y="1"/>
                  </a:moveTo>
                  <a:lnTo>
                    <a:pt x="735" y="50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672475" y="4322400"/>
              <a:ext cx="1625" cy="22150"/>
            </a:xfrm>
            <a:custGeom>
              <a:avLst/>
              <a:gdLst/>
              <a:ahLst/>
              <a:cxnLst/>
              <a:rect l="l" t="t" r="r" b="b"/>
              <a:pathLst>
                <a:path w="65" h="886" fill="none" extrusionOk="0">
                  <a:moveTo>
                    <a:pt x="65" y="0"/>
                  </a:moveTo>
                  <a:lnTo>
                    <a:pt x="1" y="88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655100" y="4328750"/>
              <a:ext cx="30400" cy="22425"/>
            </a:xfrm>
            <a:custGeom>
              <a:avLst/>
              <a:gdLst/>
              <a:ahLst/>
              <a:cxnLst/>
              <a:rect l="l" t="t" r="r" b="b"/>
              <a:pathLst>
                <a:path w="1216" h="897" extrusionOk="0">
                  <a:moveTo>
                    <a:pt x="737" y="0"/>
                  </a:moveTo>
                  <a:cubicBezTo>
                    <a:pt x="638" y="0"/>
                    <a:pt x="532" y="24"/>
                    <a:pt x="431" y="75"/>
                  </a:cubicBezTo>
                  <a:cubicBezTo>
                    <a:pt x="152" y="202"/>
                    <a:pt x="0" y="480"/>
                    <a:pt x="101" y="695"/>
                  </a:cubicBezTo>
                  <a:cubicBezTo>
                    <a:pt x="166" y="823"/>
                    <a:pt x="312" y="896"/>
                    <a:pt x="481" y="896"/>
                  </a:cubicBezTo>
                  <a:cubicBezTo>
                    <a:pt x="579" y="896"/>
                    <a:pt x="683" y="872"/>
                    <a:pt x="785" y="821"/>
                  </a:cubicBezTo>
                  <a:cubicBezTo>
                    <a:pt x="1075" y="683"/>
                    <a:pt x="1215" y="404"/>
                    <a:pt x="1114" y="202"/>
                  </a:cubicBezTo>
                  <a:cubicBezTo>
                    <a:pt x="1057" y="73"/>
                    <a:pt x="909" y="0"/>
                    <a:pt x="7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650025" y="4323025"/>
              <a:ext cx="40525" cy="32925"/>
            </a:xfrm>
            <a:custGeom>
              <a:avLst/>
              <a:gdLst/>
              <a:ahLst/>
              <a:cxnLst/>
              <a:rect l="l" t="t" r="r" b="b"/>
              <a:pathLst>
                <a:path w="1621" h="1317" extrusionOk="0">
                  <a:moveTo>
                    <a:pt x="1278" y="0"/>
                  </a:moveTo>
                  <a:cubicBezTo>
                    <a:pt x="1278" y="0"/>
                    <a:pt x="1089" y="190"/>
                    <a:pt x="1140" y="557"/>
                  </a:cubicBezTo>
                  <a:cubicBezTo>
                    <a:pt x="1140" y="557"/>
                    <a:pt x="1128" y="556"/>
                    <a:pt x="1108" y="556"/>
                  </a:cubicBezTo>
                  <a:cubicBezTo>
                    <a:pt x="1049" y="556"/>
                    <a:pt x="917" y="564"/>
                    <a:pt x="785" y="620"/>
                  </a:cubicBezTo>
                  <a:cubicBezTo>
                    <a:pt x="620" y="709"/>
                    <a:pt x="519" y="861"/>
                    <a:pt x="519" y="861"/>
                  </a:cubicBezTo>
                  <a:cubicBezTo>
                    <a:pt x="320" y="642"/>
                    <a:pt x="113" y="618"/>
                    <a:pt x="34" y="618"/>
                  </a:cubicBezTo>
                  <a:cubicBezTo>
                    <a:pt x="13" y="618"/>
                    <a:pt x="1" y="620"/>
                    <a:pt x="1" y="620"/>
                  </a:cubicBezTo>
                  <a:cubicBezTo>
                    <a:pt x="136" y="891"/>
                    <a:pt x="426" y="1317"/>
                    <a:pt x="822" y="1317"/>
                  </a:cubicBezTo>
                  <a:cubicBezTo>
                    <a:pt x="906" y="1317"/>
                    <a:pt x="996" y="1297"/>
                    <a:pt x="1089" y="1253"/>
                  </a:cubicBezTo>
                  <a:cubicBezTo>
                    <a:pt x="1621" y="1000"/>
                    <a:pt x="1430" y="342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13"/>
          <p:cNvGrpSpPr/>
          <p:nvPr/>
        </p:nvGrpSpPr>
        <p:grpSpPr>
          <a:xfrm>
            <a:off x="2269889" y="3588420"/>
            <a:ext cx="616885" cy="275066"/>
            <a:chOff x="809800" y="3341250"/>
            <a:chExt cx="145550" cy="64900"/>
          </a:xfrm>
        </p:grpSpPr>
        <p:sp>
          <p:nvSpPr>
            <p:cNvPr id="694" name="Google Shape;694;p13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13"/>
          <p:cNvGrpSpPr/>
          <p:nvPr/>
        </p:nvGrpSpPr>
        <p:grpSpPr>
          <a:xfrm>
            <a:off x="5567414" y="4799170"/>
            <a:ext cx="616885" cy="275066"/>
            <a:chOff x="809800" y="3341250"/>
            <a:chExt cx="145550" cy="64900"/>
          </a:xfrm>
        </p:grpSpPr>
        <p:sp>
          <p:nvSpPr>
            <p:cNvPr id="699" name="Google Shape;699;p13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4"/>
          <p:cNvSpPr txBox="1">
            <a:spLocks noGrp="1"/>
          </p:cNvSpPr>
          <p:nvPr>
            <p:ph type="title"/>
          </p:nvPr>
        </p:nvSpPr>
        <p:spPr>
          <a:xfrm>
            <a:off x="3472675" y="3942200"/>
            <a:ext cx="49581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5" name="Google Shape;705;p14"/>
          <p:cNvSpPr txBox="1">
            <a:spLocks noGrp="1"/>
          </p:cNvSpPr>
          <p:nvPr>
            <p:ph type="subTitle" idx="1"/>
          </p:nvPr>
        </p:nvSpPr>
        <p:spPr>
          <a:xfrm>
            <a:off x="3472525" y="1424850"/>
            <a:ext cx="4958100" cy="240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706" name="Google Shape;706;p14"/>
          <p:cNvGrpSpPr/>
          <p:nvPr/>
        </p:nvGrpSpPr>
        <p:grpSpPr>
          <a:xfrm>
            <a:off x="-792125" y="-126350"/>
            <a:ext cx="10838800" cy="5449412"/>
            <a:chOff x="-202550" y="-126350"/>
            <a:chExt cx="10838800" cy="5449412"/>
          </a:xfrm>
        </p:grpSpPr>
        <p:sp>
          <p:nvSpPr>
            <p:cNvPr id="707" name="Google Shape;707;p14"/>
            <p:cNvSpPr/>
            <p:nvPr/>
          </p:nvSpPr>
          <p:spPr>
            <a:xfrm flipH="1">
              <a:off x="5123972" y="-126350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 flipH="1">
              <a:off x="-202550" y="4076655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14"/>
          <p:cNvGrpSpPr/>
          <p:nvPr/>
        </p:nvGrpSpPr>
        <p:grpSpPr>
          <a:xfrm>
            <a:off x="-282200" y="-126358"/>
            <a:ext cx="6820968" cy="2030865"/>
            <a:chOff x="-22375" y="-299633"/>
            <a:chExt cx="6820968" cy="2030865"/>
          </a:xfrm>
        </p:grpSpPr>
        <p:sp>
          <p:nvSpPr>
            <p:cNvPr id="710" name="Google Shape;710;p14"/>
            <p:cNvSpPr/>
            <p:nvPr/>
          </p:nvSpPr>
          <p:spPr>
            <a:xfrm>
              <a:off x="-22375" y="-299626"/>
              <a:ext cx="6820968" cy="2030858"/>
            </a:xfrm>
            <a:custGeom>
              <a:avLst/>
              <a:gdLst/>
              <a:ahLst/>
              <a:cxnLst/>
              <a:rect l="l" t="t" r="r" b="b"/>
              <a:pathLst>
                <a:path w="40157" h="13556" extrusionOk="0">
                  <a:moveTo>
                    <a:pt x="0" y="1"/>
                  </a:moveTo>
                  <a:lnTo>
                    <a:pt x="0" y="3710"/>
                  </a:lnTo>
                  <a:cubicBezTo>
                    <a:pt x="905" y="5266"/>
                    <a:pt x="992" y="6222"/>
                    <a:pt x="4024" y="6222"/>
                  </a:cubicBezTo>
                  <a:cubicBezTo>
                    <a:pt x="4344" y="6222"/>
                    <a:pt x="4697" y="6212"/>
                    <a:pt x="5088" y="6190"/>
                  </a:cubicBezTo>
                  <a:cubicBezTo>
                    <a:pt x="7796" y="6278"/>
                    <a:pt x="6898" y="7569"/>
                    <a:pt x="9644" y="8784"/>
                  </a:cubicBezTo>
                  <a:cubicBezTo>
                    <a:pt x="10625" y="9218"/>
                    <a:pt x="11455" y="9332"/>
                    <a:pt x="12194" y="9332"/>
                  </a:cubicBezTo>
                  <a:cubicBezTo>
                    <a:pt x="13019" y="9332"/>
                    <a:pt x="13730" y="9190"/>
                    <a:pt x="14409" y="9190"/>
                  </a:cubicBezTo>
                  <a:cubicBezTo>
                    <a:pt x="14826" y="9190"/>
                    <a:pt x="15231" y="9243"/>
                    <a:pt x="15643" y="9417"/>
                  </a:cubicBezTo>
                  <a:cubicBezTo>
                    <a:pt x="17339" y="10125"/>
                    <a:pt x="17516" y="12657"/>
                    <a:pt x="22198" y="13556"/>
                  </a:cubicBezTo>
                  <a:cubicBezTo>
                    <a:pt x="21022" y="13328"/>
                    <a:pt x="19262" y="9987"/>
                    <a:pt x="19933" y="8455"/>
                  </a:cubicBezTo>
                  <a:cubicBezTo>
                    <a:pt x="20604" y="6924"/>
                    <a:pt x="21970" y="7253"/>
                    <a:pt x="23578" y="5569"/>
                  </a:cubicBezTo>
                  <a:cubicBezTo>
                    <a:pt x="24791" y="4289"/>
                    <a:pt x="25832" y="3377"/>
                    <a:pt x="27178" y="3377"/>
                  </a:cubicBezTo>
                  <a:cubicBezTo>
                    <a:pt x="27615" y="3377"/>
                    <a:pt x="28084" y="3473"/>
                    <a:pt x="28602" y="3684"/>
                  </a:cubicBezTo>
                  <a:cubicBezTo>
                    <a:pt x="29152" y="3907"/>
                    <a:pt x="30048" y="4036"/>
                    <a:pt x="31110" y="4036"/>
                  </a:cubicBezTo>
                  <a:cubicBezTo>
                    <a:pt x="34152" y="4036"/>
                    <a:pt x="38562" y="2975"/>
                    <a:pt x="4015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176220" y="-295217"/>
              <a:ext cx="1064327" cy="636456"/>
            </a:xfrm>
            <a:custGeom>
              <a:avLst/>
              <a:gdLst/>
              <a:ahLst/>
              <a:cxnLst/>
              <a:rect l="l" t="t" r="r" b="b"/>
              <a:pathLst>
                <a:path w="6266" h="3747" fill="none" extrusionOk="0">
                  <a:moveTo>
                    <a:pt x="5582" y="13"/>
                  </a:moveTo>
                  <a:cubicBezTo>
                    <a:pt x="5886" y="545"/>
                    <a:pt x="6089" y="1127"/>
                    <a:pt x="6177" y="1735"/>
                  </a:cubicBezTo>
                  <a:cubicBezTo>
                    <a:pt x="6266" y="2317"/>
                    <a:pt x="6215" y="2987"/>
                    <a:pt x="5746" y="3329"/>
                  </a:cubicBezTo>
                  <a:cubicBezTo>
                    <a:pt x="5190" y="3746"/>
                    <a:pt x="4393" y="3456"/>
                    <a:pt x="3798" y="3101"/>
                  </a:cubicBezTo>
                  <a:cubicBezTo>
                    <a:pt x="2380" y="2278"/>
                    <a:pt x="1153" y="117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-22366" y="-299633"/>
              <a:ext cx="531144" cy="630171"/>
            </a:xfrm>
            <a:custGeom>
              <a:avLst/>
              <a:gdLst/>
              <a:ahLst/>
              <a:cxnLst/>
              <a:rect l="l" t="t" r="r" b="b"/>
              <a:pathLst>
                <a:path w="3127" h="3710" fill="none" extrusionOk="0">
                  <a:moveTo>
                    <a:pt x="3127" y="1"/>
                  </a:moveTo>
                  <a:cubicBezTo>
                    <a:pt x="3114" y="546"/>
                    <a:pt x="3026" y="1077"/>
                    <a:pt x="2886" y="1596"/>
                  </a:cubicBezTo>
                  <a:cubicBezTo>
                    <a:pt x="2772" y="2001"/>
                    <a:pt x="2621" y="2405"/>
                    <a:pt x="2367" y="2722"/>
                  </a:cubicBezTo>
                  <a:cubicBezTo>
                    <a:pt x="1924" y="3279"/>
                    <a:pt x="1228" y="3544"/>
                    <a:pt x="532" y="3659"/>
                  </a:cubicBezTo>
                  <a:cubicBezTo>
                    <a:pt x="355" y="3684"/>
                    <a:pt x="178" y="3696"/>
                    <a:pt x="0" y="371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-22366" y="-299633"/>
              <a:ext cx="337677" cy="376574"/>
            </a:xfrm>
            <a:custGeom>
              <a:avLst/>
              <a:gdLst/>
              <a:ahLst/>
              <a:cxnLst/>
              <a:rect l="l" t="t" r="r" b="b"/>
              <a:pathLst>
                <a:path w="1988" h="2217" fill="none" extrusionOk="0">
                  <a:moveTo>
                    <a:pt x="1949" y="1"/>
                  </a:moveTo>
                  <a:cubicBezTo>
                    <a:pt x="1949" y="65"/>
                    <a:pt x="1962" y="127"/>
                    <a:pt x="1962" y="203"/>
                  </a:cubicBezTo>
                  <a:cubicBezTo>
                    <a:pt x="1988" y="937"/>
                    <a:pt x="1760" y="1786"/>
                    <a:pt x="1089" y="2064"/>
                  </a:cubicBezTo>
                  <a:cubicBezTo>
                    <a:pt x="734" y="2216"/>
                    <a:pt x="368" y="2178"/>
                    <a:pt x="0" y="206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5860893" y="-297255"/>
              <a:ext cx="567834" cy="387105"/>
            </a:xfrm>
            <a:custGeom>
              <a:avLst/>
              <a:gdLst/>
              <a:ahLst/>
              <a:cxnLst/>
              <a:rect l="l" t="t" r="r" b="b"/>
              <a:pathLst>
                <a:path w="3343" h="2279" fill="none" extrusionOk="0">
                  <a:moveTo>
                    <a:pt x="3342" y="2278"/>
                  </a:moveTo>
                  <a:cubicBezTo>
                    <a:pt x="2659" y="2189"/>
                    <a:pt x="1987" y="1974"/>
                    <a:pt x="1405" y="1620"/>
                  </a:cubicBezTo>
                  <a:cubicBezTo>
                    <a:pt x="798" y="1227"/>
                    <a:pt x="279" y="65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715;p14"/>
            <p:cNvGrpSpPr/>
            <p:nvPr/>
          </p:nvGrpSpPr>
          <p:grpSpPr>
            <a:xfrm>
              <a:off x="2309342" y="-126362"/>
              <a:ext cx="731067" cy="937104"/>
              <a:chOff x="2249817" y="356188"/>
              <a:chExt cx="731067" cy="937104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2249817" y="356188"/>
                <a:ext cx="731067" cy="88971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238" extrusionOk="0">
                    <a:moveTo>
                      <a:pt x="2111" y="0"/>
                    </a:moveTo>
                    <a:cubicBezTo>
                      <a:pt x="1253" y="0"/>
                      <a:pt x="462" y="572"/>
                      <a:pt x="215" y="1436"/>
                    </a:cubicBezTo>
                    <a:cubicBezTo>
                      <a:pt x="1" y="2208"/>
                      <a:pt x="266" y="3006"/>
                      <a:pt x="848" y="3499"/>
                    </a:cubicBezTo>
                    <a:cubicBezTo>
                      <a:pt x="963" y="3600"/>
                      <a:pt x="1025" y="3765"/>
                      <a:pt x="975" y="3917"/>
                    </a:cubicBezTo>
                    <a:lnTo>
                      <a:pt x="798" y="4524"/>
                    </a:lnTo>
                    <a:cubicBezTo>
                      <a:pt x="710" y="4853"/>
                      <a:pt x="924" y="5195"/>
                      <a:pt x="1279" y="5233"/>
                    </a:cubicBezTo>
                    <a:cubicBezTo>
                      <a:pt x="1303" y="5236"/>
                      <a:pt x="1328" y="5238"/>
                      <a:pt x="1353" y="5238"/>
                    </a:cubicBezTo>
                    <a:cubicBezTo>
                      <a:pt x="1603" y="5238"/>
                      <a:pt x="1830" y="5068"/>
                      <a:pt x="1899" y="4815"/>
                    </a:cubicBezTo>
                    <a:lnTo>
                      <a:pt x="2051" y="4297"/>
                    </a:lnTo>
                    <a:cubicBezTo>
                      <a:pt x="2102" y="4106"/>
                      <a:pt x="2254" y="3967"/>
                      <a:pt x="2456" y="3929"/>
                    </a:cubicBezTo>
                    <a:cubicBezTo>
                      <a:pt x="3190" y="3802"/>
                      <a:pt x="3823" y="3271"/>
                      <a:pt x="4037" y="2499"/>
                    </a:cubicBezTo>
                    <a:cubicBezTo>
                      <a:pt x="4304" y="1474"/>
                      <a:pt x="3722" y="411"/>
                      <a:pt x="2709" y="95"/>
                    </a:cubicBezTo>
                    <a:cubicBezTo>
                      <a:pt x="2510" y="31"/>
                      <a:pt x="2309" y="0"/>
                      <a:pt x="2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/>
              <p:nvPr/>
            </p:nvSpPr>
            <p:spPr>
              <a:xfrm>
                <a:off x="2404728" y="1167767"/>
                <a:ext cx="94611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39" extrusionOk="0">
                    <a:moveTo>
                      <a:pt x="313" y="1"/>
                    </a:moveTo>
                    <a:cubicBezTo>
                      <a:pt x="224" y="1"/>
                      <a:pt x="147" y="59"/>
                      <a:pt x="127" y="151"/>
                    </a:cubicBezTo>
                    <a:lnTo>
                      <a:pt x="25" y="467"/>
                    </a:lnTo>
                    <a:cubicBezTo>
                      <a:pt x="0" y="582"/>
                      <a:pt x="63" y="695"/>
                      <a:pt x="177" y="733"/>
                    </a:cubicBezTo>
                    <a:cubicBezTo>
                      <a:pt x="194" y="737"/>
                      <a:pt x="211" y="739"/>
                      <a:pt x="227" y="739"/>
                    </a:cubicBezTo>
                    <a:cubicBezTo>
                      <a:pt x="322" y="739"/>
                      <a:pt x="409" y="678"/>
                      <a:pt x="430" y="582"/>
                    </a:cubicBezTo>
                    <a:lnTo>
                      <a:pt x="532" y="265"/>
                    </a:lnTo>
                    <a:cubicBezTo>
                      <a:pt x="557" y="151"/>
                      <a:pt x="493" y="37"/>
                      <a:pt x="380" y="12"/>
                    </a:cubicBezTo>
                    <a:cubicBezTo>
                      <a:pt x="357" y="4"/>
                      <a:pt x="335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4"/>
              <p:cNvSpPr/>
              <p:nvPr/>
            </p:nvSpPr>
            <p:spPr>
              <a:xfrm>
                <a:off x="2447701" y="754844"/>
                <a:ext cx="227949" cy="350416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063" fill="none" extrusionOk="0">
                    <a:moveTo>
                      <a:pt x="684" y="2063"/>
                    </a:moveTo>
                    <a:lnTo>
                      <a:pt x="1342" y="240"/>
                    </a:lnTo>
                    <a:lnTo>
                      <a:pt x="848" y="1076"/>
                    </a:lnTo>
                    <a:lnTo>
                      <a:pt x="937" y="1"/>
                    </a:lnTo>
                    <a:lnTo>
                      <a:pt x="468" y="1050"/>
                    </a:lnTo>
                    <a:lnTo>
                      <a:pt x="417" y="1"/>
                    </a:lnTo>
                    <a:lnTo>
                      <a:pt x="0" y="1658"/>
                    </a:lnTo>
                  </a:path>
                </a:pathLst>
              </a:custGeom>
              <a:solidFill>
                <a:schemeClr val="dk2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2370246" y="1025766"/>
                <a:ext cx="230157" cy="22013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296" extrusionOk="0">
                    <a:moveTo>
                      <a:pt x="266" y="0"/>
                    </a:moveTo>
                    <a:lnTo>
                      <a:pt x="89" y="582"/>
                    </a:lnTo>
                    <a:cubicBezTo>
                      <a:pt x="1" y="911"/>
                      <a:pt x="215" y="1253"/>
                      <a:pt x="570" y="1291"/>
                    </a:cubicBezTo>
                    <a:cubicBezTo>
                      <a:pt x="594" y="1294"/>
                      <a:pt x="619" y="1296"/>
                      <a:pt x="644" y="1296"/>
                    </a:cubicBezTo>
                    <a:cubicBezTo>
                      <a:pt x="894" y="1296"/>
                      <a:pt x="1121" y="1126"/>
                      <a:pt x="1190" y="873"/>
                    </a:cubicBezTo>
                    <a:lnTo>
                      <a:pt x="1342" y="355"/>
                    </a:lnTo>
                    <a:cubicBezTo>
                      <a:pt x="1342" y="341"/>
                      <a:pt x="1342" y="329"/>
                      <a:pt x="1354" y="304"/>
                    </a:cubicBez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2694844" y="448591"/>
                <a:ext cx="94611" cy="8323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490" extrusionOk="0">
                    <a:moveTo>
                      <a:pt x="281" y="1"/>
                    </a:moveTo>
                    <a:cubicBezTo>
                      <a:pt x="232" y="1"/>
                      <a:pt x="183" y="15"/>
                      <a:pt x="140" y="44"/>
                    </a:cubicBezTo>
                    <a:cubicBezTo>
                      <a:pt x="25" y="120"/>
                      <a:pt x="0" y="272"/>
                      <a:pt x="76" y="386"/>
                    </a:cubicBezTo>
                    <a:cubicBezTo>
                      <a:pt x="124" y="451"/>
                      <a:pt x="203" y="489"/>
                      <a:pt x="284" y="489"/>
                    </a:cubicBezTo>
                    <a:cubicBezTo>
                      <a:pt x="330" y="489"/>
                      <a:pt x="377" y="477"/>
                      <a:pt x="418" y="449"/>
                    </a:cubicBezTo>
                    <a:cubicBezTo>
                      <a:pt x="519" y="373"/>
                      <a:pt x="557" y="221"/>
                      <a:pt x="481" y="108"/>
                    </a:cubicBezTo>
                    <a:cubicBezTo>
                      <a:pt x="434" y="37"/>
                      <a:pt x="359" y="1"/>
                      <a:pt x="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4"/>
              <p:cNvSpPr/>
              <p:nvPr/>
            </p:nvSpPr>
            <p:spPr>
              <a:xfrm>
                <a:off x="2832259" y="559168"/>
                <a:ext cx="99197" cy="25818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1520" fill="none" extrusionOk="0">
                    <a:moveTo>
                      <a:pt x="1" y="0"/>
                    </a:moveTo>
                    <a:cubicBezTo>
                      <a:pt x="1" y="0"/>
                      <a:pt x="583" y="684"/>
                      <a:pt x="166" y="151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4"/>
              <p:cNvSpPr/>
              <p:nvPr/>
            </p:nvSpPr>
            <p:spPr>
              <a:xfrm>
                <a:off x="2372285" y="836545"/>
                <a:ext cx="23950" cy="3023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78" fill="none" extrusionOk="0">
                    <a:moveTo>
                      <a:pt x="1" y="0"/>
                    </a:moveTo>
                    <a:cubicBezTo>
                      <a:pt x="39" y="63"/>
                      <a:pt x="90" y="114"/>
                      <a:pt x="140" y="17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2333557" y="673142"/>
                <a:ext cx="13079" cy="103443"/>
              </a:xfrm>
              <a:custGeom>
                <a:avLst/>
                <a:gdLst/>
                <a:ahLst/>
                <a:cxnLst/>
                <a:rect l="l" t="t" r="r" b="b"/>
                <a:pathLst>
                  <a:path w="77" h="609" fill="none" extrusionOk="0">
                    <a:moveTo>
                      <a:pt x="26" y="1"/>
                    </a:moveTo>
                    <a:cubicBezTo>
                      <a:pt x="1" y="203"/>
                      <a:pt x="14" y="418"/>
                      <a:pt x="77" y="60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2404728" y="1079441"/>
                <a:ext cx="184975" cy="4959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92" fill="none" extrusionOk="0">
                    <a:moveTo>
                      <a:pt x="1088" y="29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6"/>
              </a:solidFill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5" name="Google Shape;725;p14"/>
            <p:cNvGrpSpPr/>
            <p:nvPr/>
          </p:nvGrpSpPr>
          <p:grpSpPr>
            <a:xfrm>
              <a:off x="598444" y="-113712"/>
              <a:ext cx="608430" cy="607071"/>
              <a:chOff x="603219" y="132826"/>
              <a:chExt cx="608430" cy="607071"/>
            </a:xfrm>
          </p:grpSpPr>
          <p:sp>
            <p:nvSpPr>
              <p:cNvPr id="726" name="Google Shape;726;p14"/>
              <p:cNvSpPr/>
              <p:nvPr/>
            </p:nvSpPr>
            <p:spPr>
              <a:xfrm>
                <a:off x="682712" y="210960"/>
                <a:ext cx="528936" cy="528936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3114" extrusionOk="0">
                    <a:moveTo>
                      <a:pt x="2469" y="0"/>
                    </a:moveTo>
                    <a:lnTo>
                      <a:pt x="0" y="633"/>
                    </a:lnTo>
                    <a:lnTo>
                      <a:pt x="633" y="3113"/>
                    </a:lnTo>
                    <a:lnTo>
                      <a:pt x="3114" y="2469"/>
                    </a:lnTo>
                    <a:lnTo>
                      <a:pt x="2924" y="1721"/>
                    </a:lnTo>
                    <a:cubicBezTo>
                      <a:pt x="2886" y="1747"/>
                      <a:pt x="2848" y="1760"/>
                      <a:pt x="2798" y="1772"/>
                    </a:cubicBezTo>
                    <a:cubicBezTo>
                      <a:pt x="2750" y="1784"/>
                      <a:pt x="2703" y="1789"/>
                      <a:pt x="2656" y="1789"/>
                    </a:cubicBezTo>
                    <a:cubicBezTo>
                      <a:pt x="2405" y="1789"/>
                      <a:pt x="2178" y="1623"/>
                      <a:pt x="2114" y="1367"/>
                    </a:cubicBezTo>
                    <a:cubicBezTo>
                      <a:pt x="2038" y="1063"/>
                      <a:pt x="2216" y="760"/>
                      <a:pt x="2519" y="671"/>
                    </a:cubicBezTo>
                    <a:cubicBezTo>
                      <a:pt x="2557" y="658"/>
                      <a:pt x="2607" y="658"/>
                      <a:pt x="2646" y="658"/>
                    </a:cubicBezTo>
                    <a:lnTo>
                      <a:pt x="24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4"/>
              <p:cNvSpPr/>
              <p:nvPr/>
            </p:nvSpPr>
            <p:spPr>
              <a:xfrm>
                <a:off x="603219" y="431605"/>
                <a:ext cx="213001" cy="193128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137" extrusionOk="0">
                    <a:moveTo>
                      <a:pt x="629" y="1"/>
                    </a:moveTo>
                    <a:cubicBezTo>
                      <a:pt x="584" y="1"/>
                      <a:pt x="539" y="6"/>
                      <a:pt x="494" y="17"/>
                    </a:cubicBezTo>
                    <a:cubicBezTo>
                      <a:pt x="190" y="106"/>
                      <a:pt x="1" y="410"/>
                      <a:pt x="89" y="714"/>
                    </a:cubicBezTo>
                    <a:cubicBezTo>
                      <a:pt x="153" y="970"/>
                      <a:pt x="379" y="1136"/>
                      <a:pt x="631" y="1136"/>
                    </a:cubicBezTo>
                    <a:cubicBezTo>
                      <a:pt x="677" y="1136"/>
                      <a:pt x="725" y="1131"/>
                      <a:pt x="772" y="1119"/>
                    </a:cubicBezTo>
                    <a:cubicBezTo>
                      <a:pt x="1076" y="1043"/>
                      <a:pt x="1253" y="726"/>
                      <a:pt x="1177" y="435"/>
                    </a:cubicBezTo>
                    <a:cubicBezTo>
                      <a:pt x="1112" y="177"/>
                      <a:pt x="883" y="1"/>
                      <a:pt x="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779531" y="132826"/>
                <a:ext cx="212831" cy="192958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136" extrusionOk="0">
                    <a:moveTo>
                      <a:pt x="629" y="1"/>
                    </a:moveTo>
                    <a:cubicBezTo>
                      <a:pt x="584" y="1"/>
                      <a:pt x="539" y="6"/>
                      <a:pt x="493" y="18"/>
                    </a:cubicBezTo>
                    <a:cubicBezTo>
                      <a:pt x="190" y="106"/>
                      <a:pt x="0" y="410"/>
                      <a:pt x="88" y="713"/>
                    </a:cubicBezTo>
                    <a:cubicBezTo>
                      <a:pt x="153" y="970"/>
                      <a:pt x="379" y="1136"/>
                      <a:pt x="631" y="1136"/>
                    </a:cubicBezTo>
                    <a:cubicBezTo>
                      <a:pt x="677" y="1136"/>
                      <a:pt x="724" y="1130"/>
                      <a:pt x="772" y="1118"/>
                    </a:cubicBezTo>
                    <a:cubicBezTo>
                      <a:pt x="1076" y="1042"/>
                      <a:pt x="1253" y="726"/>
                      <a:pt x="1177" y="435"/>
                    </a:cubicBezTo>
                    <a:cubicBezTo>
                      <a:pt x="1112" y="177"/>
                      <a:pt x="883" y="1"/>
                      <a:pt x="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9" name="Google Shape;729;p14"/>
            <p:cNvSpPr/>
            <p:nvPr/>
          </p:nvSpPr>
          <p:spPr>
            <a:xfrm>
              <a:off x="2972358" y="1022548"/>
              <a:ext cx="227949" cy="227949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2" y="0"/>
                  </a:moveTo>
                  <a:lnTo>
                    <a:pt x="608" y="355"/>
                  </a:lnTo>
                  <a:cubicBezTo>
                    <a:pt x="582" y="481"/>
                    <a:pt x="481" y="583"/>
                    <a:pt x="355" y="608"/>
                  </a:cubicBezTo>
                  <a:lnTo>
                    <a:pt x="0" y="672"/>
                  </a:lnTo>
                  <a:lnTo>
                    <a:pt x="355" y="722"/>
                  </a:lnTo>
                  <a:cubicBezTo>
                    <a:pt x="481" y="748"/>
                    <a:pt x="582" y="849"/>
                    <a:pt x="608" y="975"/>
                  </a:cubicBezTo>
                  <a:lnTo>
                    <a:pt x="672" y="1342"/>
                  </a:lnTo>
                  <a:lnTo>
                    <a:pt x="722" y="975"/>
                  </a:lnTo>
                  <a:cubicBezTo>
                    <a:pt x="748" y="849"/>
                    <a:pt x="849" y="748"/>
                    <a:pt x="975" y="722"/>
                  </a:cubicBezTo>
                  <a:lnTo>
                    <a:pt x="1342" y="672"/>
                  </a:lnTo>
                  <a:lnTo>
                    <a:pt x="975" y="608"/>
                  </a:lnTo>
                  <a:cubicBezTo>
                    <a:pt x="849" y="583"/>
                    <a:pt x="748" y="481"/>
                    <a:pt x="722" y="355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5174064" y="-68782"/>
              <a:ext cx="219286" cy="219456"/>
            </a:xfrm>
            <a:custGeom>
              <a:avLst/>
              <a:gdLst/>
              <a:ahLst/>
              <a:cxnLst/>
              <a:rect l="l" t="t" r="r" b="b"/>
              <a:pathLst>
                <a:path w="1291" h="1292" extrusionOk="0">
                  <a:moveTo>
                    <a:pt x="646" y="1"/>
                  </a:moveTo>
                  <a:lnTo>
                    <a:pt x="582" y="355"/>
                  </a:lnTo>
                  <a:cubicBezTo>
                    <a:pt x="570" y="468"/>
                    <a:pt x="469" y="570"/>
                    <a:pt x="342" y="595"/>
                  </a:cubicBezTo>
                  <a:lnTo>
                    <a:pt x="0" y="646"/>
                  </a:lnTo>
                  <a:lnTo>
                    <a:pt x="342" y="709"/>
                  </a:lnTo>
                  <a:cubicBezTo>
                    <a:pt x="469" y="722"/>
                    <a:pt x="570" y="823"/>
                    <a:pt x="582" y="949"/>
                  </a:cubicBezTo>
                  <a:lnTo>
                    <a:pt x="646" y="1292"/>
                  </a:lnTo>
                  <a:lnTo>
                    <a:pt x="697" y="949"/>
                  </a:lnTo>
                  <a:cubicBezTo>
                    <a:pt x="722" y="823"/>
                    <a:pt x="823" y="722"/>
                    <a:pt x="937" y="709"/>
                  </a:cubicBezTo>
                  <a:lnTo>
                    <a:pt x="1291" y="646"/>
                  </a:lnTo>
                  <a:lnTo>
                    <a:pt x="937" y="595"/>
                  </a:lnTo>
                  <a:cubicBezTo>
                    <a:pt x="823" y="570"/>
                    <a:pt x="722" y="468"/>
                    <a:pt x="697" y="355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1818418" y="-97405"/>
              <a:ext cx="228119" cy="225741"/>
            </a:xfrm>
            <a:custGeom>
              <a:avLst/>
              <a:gdLst/>
              <a:ahLst/>
              <a:cxnLst/>
              <a:rect l="l" t="t" r="r" b="b"/>
              <a:pathLst>
                <a:path w="1343" h="1329" extrusionOk="0">
                  <a:moveTo>
                    <a:pt x="672" y="1"/>
                  </a:moveTo>
                  <a:lnTo>
                    <a:pt x="621" y="355"/>
                  </a:lnTo>
                  <a:cubicBezTo>
                    <a:pt x="596" y="481"/>
                    <a:pt x="495" y="583"/>
                    <a:pt x="368" y="608"/>
                  </a:cubicBezTo>
                  <a:lnTo>
                    <a:pt x="1" y="671"/>
                  </a:lnTo>
                  <a:lnTo>
                    <a:pt x="368" y="721"/>
                  </a:lnTo>
                  <a:cubicBezTo>
                    <a:pt x="495" y="747"/>
                    <a:pt x="596" y="848"/>
                    <a:pt x="621" y="974"/>
                  </a:cubicBezTo>
                  <a:lnTo>
                    <a:pt x="672" y="1329"/>
                  </a:lnTo>
                  <a:lnTo>
                    <a:pt x="735" y="974"/>
                  </a:lnTo>
                  <a:cubicBezTo>
                    <a:pt x="760" y="848"/>
                    <a:pt x="861" y="747"/>
                    <a:pt x="988" y="721"/>
                  </a:cubicBezTo>
                  <a:lnTo>
                    <a:pt x="1342" y="671"/>
                  </a:lnTo>
                  <a:lnTo>
                    <a:pt x="988" y="608"/>
                  </a:lnTo>
                  <a:cubicBezTo>
                    <a:pt x="861" y="583"/>
                    <a:pt x="760" y="481"/>
                    <a:pt x="735" y="355"/>
                  </a:cubicBezTo>
                  <a:lnTo>
                    <a:pt x="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2" name="Google Shape;732;p14"/>
            <p:cNvGrpSpPr/>
            <p:nvPr/>
          </p:nvGrpSpPr>
          <p:grpSpPr>
            <a:xfrm>
              <a:off x="3330795" y="-2"/>
              <a:ext cx="559001" cy="542525"/>
              <a:chOff x="3361195" y="258011"/>
              <a:chExt cx="559001" cy="542525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3361195" y="258011"/>
                <a:ext cx="559001" cy="5425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194" extrusionOk="0">
                    <a:moveTo>
                      <a:pt x="1568" y="0"/>
                    </a:moveTo>
                    <a:cubicBezTo>
                      <a:pt x="1429" y="0"/>
                      <a:pt x="1291" y="68"/>
                      <a:pt x="1203" y="192"/>
                    </a:cubicBezTo>
                    <a:lnTo>
                      <a:pt x="1178" y="204"/>
                    </a:lnTo>
                    <a:cubicBezTo>
                      <a:pt x="1102" y="318"/>
                      <a:pt x="987" y="369"/>
                      <a:pt x="849" y="369"/>
                    </a:cubicBezTo>
                    <a:lnTo>
                      <a:pt x="823" y="369"/>
                    </a:lnTo>
                    <a:cubicBezTo>
                      <a:pt x="815" y="369"/>
                      <a:pt x="806" y="368"/>
                      <a:pt x="797" y="368"/>
                    </a:cubicBezTo>
                    <a:cubicBezTo>
                      <a:pt x="605" y="368"/>
                      <a:pt x="428" y="505"/>
                      <a:pt x="368" y="710"/>
                    </a:cubicBezTo>
                    <a:cubicBezTo>
                      <a:pt x="317" y="913"/>
                      <a:pt x="418" y="1128"/>
                      <a:pt x="596" y="1230"/>
                    </a:cubicBezTo>
                    <a:cubicBezTo>
                      <a:pt x="575" y="1227"/>
                      <a:pt x="554" y="1226"/>
                      <a:pt x="534" y="1226"/>
                    </a:cubicBezTo>
                    <a:cubicBezTo>
                      <a:pt x="351" y="1226"/>
                      <a:pt x="168" y="1325"/>
                      <a:pt x="89" y="1495"/>
                    </a:cubicBezTo>
                    <a:cubicBezTo>
                      <a:pt x="0" y="1697"/>
                      <a:pt x="64" y="1925"/>
                      <a:pt x="241" y="2052"/>
                    </a:cubicBezTo>
                    <a:lnTo>
                      <a:pt x="253" y="2065"/>
                    </a:lnTo>
                    <a:cubicBezTo>
                      <a:pt x="368" y="2141"/>
                      <a:pt x="418" y="2267"/>
                      <a:pt x="418" y="2394"/>
                    </a:cubicBezTo>
                    <a:lnTo>
                      <a:pt x="418" y="2419"/>
                    </a:lnTo>
                    <a:cubicBezTo>
                      <a:pt x="405" y="2634"/>
                      <a:pt x="545" y="2824"/>
                      <a:pt x="760" y="2875"/>
                    </a:cubicBezTo>
                    <a:cubicBezTo>
                      <a:pt x="800" y="2888"/>
                      <a:pt x="841" y="2894"/>
                      <a:pt x="882" y="2894"/>
                    </a:cubicBezTo>
                    <a:cubicBezTo>
                      <a:pt x="1044" y="2894"/>
                      <a:pt x="1198" y="2798"/>
                      <a:pt x="1279" y="2647"/>
                    </a:cubicBezTo>
                    <a:lnTo>
                      <a:pt x="1279" y="2647"/>
                    </a:lnTo>
                    <a:cubicBezTo>
                      <a:pt x="1254" y="2862"/>
                      <a:pt x="1355" y="3077"/>
                      <a:pt x="1544" y="3153"/>
                    </a:cubicBezTo>
                    <a:cubicBezTo>
                      <a:pt x="1606" y="3180"/>
                      <a:pt x="1671" y="3193"/>
                      <a:pt x="1734" y="3193"/>
                    </a:cubicBezTo>
                    <a:cubicBezTo>
                      <a:pt x="1877" y="3193"/>
                      <a:pt x="2013" y="3128"/>
                      <a:pt x="2101" y="3014"/>
                    </a:cubicBezTo>
                    <a:lnTo>
                      <a:pt x="2114" y="2988"/>
                    </a:lnTo>
                    <a:cubicBezTo>
                      <a:pt x="2184" y="2895"/>
                      <a:pt x="2296" y="2835"/>
                      <a:pt x="2412" y="2835"/>
                    </a:cubicBezTo>
                    <a:cubicBezTo>
                      <a:pt x="2422" y="2835"/>
                      <a:pt x="2433" y="2835"/>
                      <a:pt x="2443" y="2836"/>
                    </a:cubicBezTo>
                    <a:lnTo>
                      <a:pt x="2469" y="2836"/>
                    </a:lnTo>
                    <a:cubicBezTo>
                      <a:pt x="2683" y="2836"/>
                      <a:pt x="2874" y="2698"/>
                      <a:pt x="2924" y="2495"/>
                    </a:cubicBezTo>
                    <a:cubicBezTo>
                      <a:pt x="2987" y="2280"/>
                      <a:pt x="2886" y="2065"/>
                      <a:pt x="2696" y="1964"/>
                    </a:cubicBezTo>
                    <a:lnTo>
                      <a:pt x="2696" y="1964"/>
                    </a:lnTo>
                    <a:cubicBezTo>
                      <a:pt x="2726" y="1969"/>
                      <a:pt x="2755" y="1971"/>
                      <a:pt x="2785" y="1971"/>
                    </a:cubicBezTo>
                    <a:cubicBezTo>
                      <a:pt x="2968" y="1971"/>
                      <a:pt x="3137" y="1872"/>
                      <a:pt x="3203" y="1697"/>
                    </a:cubicBezTo>
                    <a:cubicBezTo>
                      <a:pt x="3291" y="1508"/>
                      <a:pt x="3228" y="1280"/>
                      <a:pt x="3063" y="1154"/>
                    </a:cubicBezTo>
                    <a:lnTo>
                      <a:pt x="3038" y="1128"/>
                    </a:lnTo>
                    <a:cubicBezTo>
                      <a:pt x="2936" y="1053"/>
                      <a:pt x="2874" y="938"/>
                      <a:pt x="2886" y="799"/>
                    </a:cubicBezTo>
                    <a:lnTo>
                      <a:pt x="2886" y="774"/>
                    </a:lnTo>
                    <a:cubicBezTo>
                      <a:pt x="2886" y="572"/>
                      <a:pt x="2747" y="381"/>
                      <a:pt x="2545" y="318"/>
                    </a:cubicBezTo>
                    <a:cubicBezTo>
                      <a:pt x="2507" y="310"/>
                      <a:pt x="2469" y="305"/>
                      <a:pt x="2432" y="305"/>
                    </a:cubicBezTo>
                    <a:cubicBezTo>
                      <a:pt x="2258" y="305"/>
                      <a:pt x="2097" y="400"/>
                      <a:pt x="2013" y="546"/>
                    </a:cubicBezTo>
                    <a:cubicBezTo>
                      <a:pt x="2050" y="344"/>
                      <a:pt x="1949" y="128"/>
                      <a:pt x="1747" y="40"/>
                    </a:cubicBezTo>
                    <a:cubicBezTo>
                      <a:pt x="1689" y="13"/>
                      <a:pt x="1628" y="0"/>
                      <a:pt x="15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/>
              <p:nvPr/>
            </p:nvSpPr>
            <p:spPr>
              <a:xfrm>
                <a:off x="3503026" y="481713"/>
                <a:ext cx="301157" cy="105651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622" fill="none" extrusionOk="0">
                    <a:moveTo>
                      <a:pt x="1" y="1"/>
                    </a:moveTo>
                    <a:lnTo>
                      <a:pt x="1772" y="621"/>
                    </a:lnTo>
                  </a:path>
                </a:pathLst>
              </a:custGeom>
              <a:noFill/>
              <a:ln w="625" cap="rnd" cmpd="sng">
                <a:solidFill>
                  <a:srgbClr val="2617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14"/>
              <p:cNvSpPr/>
              <p:nvPr/>
            </p:nvSpPr>
            <p:spPr>
              <a:xfrm>
                <a:off x="3584728" y="393727"/>
                <a:ext cx="103273" cy="298949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760" fill="none" extrusionOk="0">
                    <a:moveTo>
                      <a:pt x="608" y="0"/>
                    </a:moveTo>
                    <a:lnTo>
                      <a:pt x="0" y="1759"/>
                    </a:lnTo>
                  </a:path>
                </a:pathLst>
              </a:custGeom>
              <a:noFill/>
              <a:ln w="625" cap="rnd" cmpd="sng">
                <a:solidFill>
                  <a:srgbClr val="26172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14"/>
              <p:cNvSpPr/>
              <p:nvPr/>
            </p:nvSpPr>
            <p:spPr>
              <a:xfrm>
                <a:off x="3548208" y="335635"/>
                <a:ext cx="92572" cy="19363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140" fill="none" extrusionOk="0">
                    <a:moveTo>
                      <a:pt x="544" y="1139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/>
              <p:nvPr/>
            </p:nvSpPr>
            <p:spPr>
              <a:xfrm>
                <a:off x="3488079" y="378609"/>
                <a:ext cx="152702" cy="15066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887" fill="none" extrusionOk="0">
                    <a:moveTo>
                      <a:pt x="898" y="886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3617000" y="316272"/>
                <a:ext cx="23780" cy="213001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54" fill="none" extrusionOk="0">
                    <a:moveTo>
                      <a:pt x="139" y="1253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3640611" y="529103"/>
                <a:ext cx="94780" cy="193638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140" fill="none" extrusionOk="0">
                    <a:moveTo>
                      <a:pt x="0" y="0"/>
                    </a:moveTo>
                    <a:lnTo>
                      <a:pt x="557" y="113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3640611" y="529103"/>
                <a:ext cx="152872" cy="152872"/>
              </a:xfrm>
              <a:custGeom>
                <a:avLst/>
                <a:gdLst/>
                <a:ahLst/>
                <a:cxnLst/>
                <a:rect l="l" t="t" r="r" b="b"/>
                <a:pathLst>
                  <a:path w="900" h="900" fill="none" extrusionOk="0">
                    <a:moveTo>
                      <a:pt x="0" y="0"/>
                    </a:moveTo>
                    <a:lnTo>
                      <a:pt x="900" y="89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14"/>
              <p:cNvSpPr/>
              <p:nvPr/>
            </p:nvSpPr>
            <p:spPr>
              <a:xfrm>
                <a:off x="3640611" y="529103"/>
                <a:ext cx="23950" cy="21504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266" fill="none" extrusionOk="0">
                    <a:moveTo>
                      <a:pt x="0" y="0"/>
                    </a:moveTo>
                    <a:lnTo>
                      <a:pt x="140" y="126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14"/>
              <p:cNvSpPr/>
              <p:nvPr/>
            </p:nvSpPr>
            <p:spPr>
              <a:xfrm>
                <a:off x="3447143" y="529103"/>
                <a:ext cx="193638" cy="9478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558" fill="none" extrusionOk="0">
                    <a:moveTo>
                      <a:pt x="1139" y="0"/>
                    </a:moveTo>
                    <a:lnTo>
                      <a:pt x="0" y="55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/>
              <p:nvPr/>
            </p:nvSpPr>
            <p:spPr>
              <a:xfrm>
                <a:off x="3490117" y="529103"/>
                <a:ext cx="150664" cy="15287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00" fill="none" extrusionOk="0">
                    <a:moveTo>
                      <a:pt x="886" y="0"/>
                    </a:moveTo>
                    <a:lnTo>
                      <a:pt x="1" y="899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14"/>
              <p:cNvSpPr/>
              <p:nvPr/>
            </p:nvSpPr>
            <p:spPr>
              <a:xfrm>
                <a:off x="3427949" y="529103"/>
                <a:ext cx="212831" cy="2378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40" fill="none" extrusionOk="0">
                    <a:moveTo>
                      <a:pt x="1252" y="0"/>
                    </a:moveTo>
                    <a:lnTo>
                      <a:pt x="0" y="14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14"/>
              <p:cNvSpPr/>
              <p:nvPr/>
            </p:nvSpPr>
            <p:spPr>
              <a:xfrm>
                <a:off x="3640611" y="436701"/>
                <a:ext cx="193638" cy="92572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545" fill="none" extrusionOk="0">
                    <a:moveTo>
                      <a:pt x="0" y="544"/>
                    </a:moveTo>
                    <a:lnTo>
                      <a:pt x="1139" y="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/>
              <p:nvPr/>
            </p:nvSpPr>
            <p:spPr>
              <a:xfrm>
                <a:off x="3640611" y="378609"/>
                <a:ext cx="152872" cy="150664"/>
              </a:xfrm>
              <a:custGeom>
                <a:avLst/>
                <a:gdLst/>
                <a:ahLst/>
                <a:cxnLst/>
                <a:rect l="l" t="t" r="r" b="b"/>
                <a:pathLst>
                  <a:path w="900" h="887" fill="none" extrusionOk="0">
                    <a:moveTo>
                      <a:pt x="0" y="886"/>
                    </a:moveTo>
                    <a:lnTo>
                      <a:pt x="900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4"/>
              <p:cNvSpPr/>
              <p:nvPr/>
            </p:nvSpPr>
            <p:spPr>
              <a:xfrm>
                <a:off x="3640611" y="505493"/>
                <a:ext cx="215209" cy="2378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140" fill="none" extrusionOk="0">
                    <a:moveTo>
                      <a:pt x="0" y="139"/>
                    </a:moveTo>
                    <a:lnTo>
                      <a:pt x="1266" y="0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>
                <a:off x="3477208" y="363492"/>
                <a:ext cx="243236" cy="21096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42" extrusionOk="0">
                    <a:moveTo>
                      <a:pt x="677" y="0"/>
                    </a:moveTo>
                    <a:cubicBezTo>
                      <a:pt x="622" y="0"/>
                      <a:pt x="563" y="13"/>
                      <a:pt x="507" y="39"/>
                    </a:cubicBezTo>
                    <a:cubicBezTo>
                      <a:pt x="368" y="102"/>
                      <a:pt x="292" y="241"/>
                      <a:pt x="304" y="368"/>
                    </a:cubicBezTo>
                    <a:cubicBezTo>
                      <a:pt x="102" y="418"/>
                      <a:pt x="1" y="596"/>
                      <a:pt x="90" y="798"/>
                    </a:cubicBezTo>
                    <a:lnTo>
                      <a:pt x="532" y="1241"/>
                    </a:lnTo>
                    <a:lnTo>
                      <a:pt x="1026" y="1102"/>
                    </a:lnTo>
                    <a:lnTo>
                      <a:pt x="1431" y="811"/>
                    </a:lnTo>
                    <a:lnTo>
                      <a:pt x="1367" y="178"/>
                    </a:lnTo>
                    <a:cubicBezTo>
                      <a:pt x="1308" y="66"/>
                      <a:pt x="1208" y="11"/>
                      <a:pt x="1103" y="11"/>
                    </a:cubicBezTo>
                    <a:cubicBezTo>
                      <a:pt x="1030" y="11"/>
                      <a:pt x="954" y="38"/>
                      <a:pt x="887" y="89"/>
                    </a:cubicBezTo>
                    <a:cubicBezTo>
                      <a:pt x="834" y="29"/>
                      <a:pt x="759" y="0"/>
                      <a:pt x="6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>
                <a:off x="3576065" y="393727"/>
                <a:ext cx="68962" cy="146247"/>
              </a:xfrm>
              <a:custGeom>
                <a:avLst/>
                <a:gdLst/>
                <a:ahLst/>
                <a:cxnLst/>
                <a:rect l="l" t="t" r="r" b="b"/>
                <a:pathLst>
                  <a:path w="406" h="861" fill="none" extrusionOk="0">
                    <a:moveTo>
                      <a:pt x="1" y="0"/>
                    </a:moveTo>
                    <a:lnTo>
                      <a:pt x="406" y="861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>
                <a:off x="3520182" y="453856"/>
                <a:ext cx="124845" cy="86118"/>
              </a:xfrm>
              <a:custGeom>
                <a:avLst/>
                <a:gdLst/>
                <a:ahLst/>
                <a:cxnLst/>
                <a:rect l="l" t="t" r="r" b="b"/>
                <a:pathLst>
                  <a:path w="735" h="507" fill="none" extrusionOk="0">
                    <a:moveTo>
                      <a:pt x="1" y="1"/>
                    </a:moveTo>
                    <a:lnTo>
                      <a:pt x="735" y="507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>
                <a:off x="3644857" y="389480"/>
                <a:ext cx="11041" cy="150494"/>
              </a:xfrm>
              <a:custGeom>
                <a:avLst/>
                <a:gdLst/>
                <a:ahLst/>
                <a:cxnLst/>
                <a:rect l="l" t="t" r="r" b="b"/>
                <a:pathLst>
                  <a:path w="65" h="886" fill="none" extrusionOk="0">
                    <a:moveTo>
                      <a:pt x="65" y="0"/>
                    </a:moveTo>
                    <a:lnTo>
                      <a:pt x="1" y="886"/>
                    </a:lnTo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>
                <a:off x="3526806" y="432624"/>
                <a:ext cx="206547" cy="15236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897" extrusionOk="0">
                    <a:moveTo>
                      <a:pt x="737" y="0"/>
                    </a:moveTo>
                    <a:cubicBezTo>
                      <a:pt x="638" y="0"/>
                      <a:pt x="532" y="24"/>
                      <a:pt x="431" y="75"/>
                    </a:cubicBezTo>
                    <a:cubicBezTo>
                      <a:pt x="152" y="202"/>
                      <a:pt x="0" y="480"/>
                      <a:pt x="101" y="695"/>
                    </a:cubicBezTo>
                    <a:cubicBezTo>
                      <a:pt x="166" y="823"/>
                      <a:pt x="312" y="896"/>
                      <a:pt x="481" y="896"/>
                    </a:cubicBezTo>
                    <a:cubicBezTo>
                      <a:pt x="579" y="896"/>
                      <a:pt x="683" y="872"/>
                      <a:pt x="785" y="821"/>
                    </a:cubicBezTo>
                    <a:cubicBezTo>
                      <a:pt x="1075" y="683"/>
                      <a:pt x="1215" y="404"/>
                      <a:pt x="1114" y="202"/>
                    </a:cubicBezTo>
                    <a:cubicBezTo>
                      <a:pt x="1057" y="73"/>
                      <a:pt x="909" y="0"/>
                      <a:pt x="7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3492325" y="393727"/>
                <a:ext cx="275339" cy="223702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17" extrusionOk="0">
                    <a:moveTo>
                      <a:pt x="1278" y="0"/>
                    </a:moveTo>
                    <a:cubicBezTo>
                      <a:pt x="1278" y="0"/>
                      <a:pt x="1089" y="190"/>
                      <a:pt x="1140" y="557"/>
                    </a:cubicBezTo>
                    <a:cubicBezTo>
                      <a:pt x="1140" y="557"/>
                      <a:pt x="1128" y="556"/>
                      <a:pt x="1108" y="556"/>
                    </a:cubicBezTo>
                    <a:cubicBezTo>
                      <a:pt x="1049" y="556"/>
                      <a:pt x="917" y="564"/>
                      <a:pt x="785" y="620"/>
                    </a:cubicBezTo>
                    <a:cubicBezTo>
                      <a:pt x="620" y="709"/>
                      <a:pt x="519" y="861"/>
                      <a:pt x="519" y="861"/>
                    </a:cubicBezTo>
                    <a:cubicBezTo>
                      <a:pt x="320" y="642"/>
                      <a:pt x="113" y="618"/>
                      <a:pt x="34" y="618"/>
                    </a:cubicBezTo>
                    <a:cubicBezTo>
                      <a:pt x="13" y="618"/>
                      <a:pt x="1" y="620"/>
                      <a:pt x="1" y="620"/>
                    </a:cubicBezTo>
                    <a:cubicBezTo>
                      <a:pt x="136" y="891"/>
                      <a:pt x="426" y="1317"/>
                      <a:pt x="822" y="1317"/>
                    </a:cubicBezTo>
                    <a:cubicBezTo>
                      <a:pt x="906" y="1317"/>
                      <a:pt x="996" y="1297"/>
                      <a:pt x="1089" y="1253"/>
                    </a:cubicBezTo>
                    <a:cubicBezTo>
                      <a:pt x="1621" y="1000"/>
                      <a:pt x="1430" y="342"/>
                      <a:pt x="1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4" name="Google Shape;754;p14"/>
            <p:cNvGrpSpPr/>
            <p:nvPr/>
          </p:nvGrpSpPr>
          <p:grpSpPr>
            <a:xfrm>
              <a:off x="1469699" y="150675"/>
              <a:ext cx="576836" cy="941350"/>
              <a:chOff x="1439937" y="319837"/>
              <a:chExt cx="576836" cy="941350"/>
            </a:xfrm>
          </p:grpSpPr>
          <p:sp>
            <p:nvSpPr>
              <p:cNvPr id="755" name="Google Shape;755;p14"/>
              <p:cNvSpPr/>
              <p:nvPr/>
            </p:nvSpPr>
            <p:spPr>
              <a:xfrm>
                <a:off x="1439937" y="319837"/>
                <a:ext cx="216738" cy="287908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695" extrusionOk="0">
                    <a:moveTo>
                      <a:pt x="354" y="1"/>
                    </a:moveTo>
                    <a:cubicBezTo>
                      <a:pt x="36" y="1"/>
                      <a:pt x="1" y="481"/>
                      <a:pt x="441" y="999"/>
                    </a:cubicBezTo>
                    <a:cubicBezTo>
                      <a:pt x="820" y="1455"/>
                      <a:pt x="1263" y="1695"/>
                      <a:pt x="1263" y="1695"/>
                    </a:cubicBezTo>
                    <a:cubicBezTo>
                      <a:pt x="1263" y="1695"/>
                      <a:pt x="1276" y="518"/>
                      <a:pt x="706" y="138"/>
                    </a:cubicBezTo>
                    <a:cubicBezTo>
                      <a:pt x="567" y="43"/>
                      <a:pt x="448" y="1"/>
                      <a:pt x="3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>
                <a:off x="1714596" y="484259"/>
                <a:ext cx="167819" cy="323579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905" extrusionOk="0">
                    <a:moveTo>
                      <a:pt x="551" y="0"/>
                    </a:moveTo>
                    <a:cubicBezTo>
                      <a:pt x="343" y="0"/>
                      <a:pt x="105" y="308"/>
                      <a:pt x="51" y="828"/>
                    </a:cubicBezTo>
                    <a:cubicBezTo>
                      <a:pt x="0" y="1423"/>
                      <a:pt x="127" y="1904"/>
                      <a:pt x="127" y="1904"/>
                    </a:cubicBezTo>
                    <a:cubicBezTo>
                      <a:pt x="127" y="1904"/>
                      <a:pt x="987" y="1094"/>
                      <a:pt x="861" y="423"/>
                    </a:cubicBezTo>
                    <a:cubicBezTo>
                      <a:pt x="811" y="132"/>
                      <a:pt x="687" y="0"/>
                      <a:pt x="5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>
                <a:off x="1479853" y="711019"/>
                <a:ext cx="286380" cy="221494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304" extrusionOk="0">
                    <a:moveTo>
                      <a:pt x="361" y="1"/>
                    </a:moveTo>
                    <a:cubicBezTo>
                      <a:pt x="117" y="1"/>
                      <a:pt x="0" y="211"/>
                      <a:pt x="192" y="581"/>
                    </a:cubicBezTo>
                    <a:cubicBezTo>
                      <a:pt x="522" y="1189"/>
                      <a:pt x="1686" y="1303"/>
                      <a:pt x="1686" y="1303"/>
                    </a:cubicBezTo>
                    <a:cubicBezTo>
                      <a:pt x="1686" y="1303"/>
                      <a:pt x="1496" y="834"/>
                      <a:pt x="1078" y="404"/>
                    </a:cubicBezTo>
                    <a:cubicBezTo>
                      <a:pt x="819" y="127"/>
                      <a:pt x="551" y="1"/>
                      <a:pt x="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>
                <a:off x="1778972" y="755692"/>
                <a:ext cx="237801" cy="26701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572" extrusionOk="0">
                    <a:moveTo>
                      <a:pt x="1089" y="1"/>
                    </a:moveTo>
                    <a:cubicBezTo>
                      <a:pt x="892" y="1"/>
                      <a:pt x="616" y="184"/>
                      <a:pt x="394" y="559"/>
                    </a:cubicBezTo>
                    <a:cubicBezTo>
                      <a:pt x="90" y="1078"/>
                      <a:pt x="1" y="1572"/>
                      <a:pt x="1" y="1572"/>
                    </a:cubicBezTo>
                    <a:cubicBezTo>
                      <a:pt x="1" y="1572"/>
                      <a:pt x="1114" y="1192"/>
                      <a:pt x="1305" y="534"/>
                    </a:cubicBezTo>
                    <a:cubicBezTo>
                      <a:pt x="1399" y="181"/>
                      <a:pt x="1283" y="1"/>
                      <a:pt x="10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>
                <a:off x="1559007" y="448080"/>
                <a:ext cx="245954" cy="813108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4787" extrusionOk="0">
                    <a:moveTo>
                      <a:pt x="62" y="0"/>
                    </a:moveTo>
                    <a:cubicBezTo>
                      <a:pt x="33" y="0"/>
                      <a:pt x="0" y="27"/>
                      <a:pt x="18" y="54"/>
                    </a:cubicBezTo>
                    <a:cubicBezTo>
                      <a:pt x="246" y="421"/>
                      <a:pt x="460" y="801"/>
                      <a:pt x="638" y="1193"/>
                    </a:cubicBezTo>
                    <a:cubicBezTo>
                      <a:pt x="941" y="1839"/>
                      <a:pt x="1157" y="2522"/>
                      <a:pt x="1270" y="3231"/>
                    </a:cubicBezTo>
                    <a:cubicBezTo>
                      <a:pt x="1346" y="3737"/>
                      <a:pt x="1372" y="4255"/>
                      <a:pt x="1372" y="4762"/>
                    </a:cubicBezTo>
                    <a:lnTo>
                      <a:pt x="1448" y="4787"/>
                    </a:lnTo>
                    <a:cubicBezTo>
                      <a:pt x="1448" y="4598"/>
                      <a:pt x="1448" y="4395"/>
                      <a:pt x="1435" y="4205"/>
                    </a:cubicBezTo>
                    <a:cubicBezTo>
                      <a:pt x="1410" y="3471"/>
                      <a:pt x="1284" y="2737"/>
                      <a:pt x="1056" y="2041"/>
                    </a:cubicBezTo>
                    <a:cubicBezTo>
                      <a:pt x="828" y="1319"/>
                      <a:pt x="486" y="649"/>
                      <a:pt x="94" y="16"/>
                    </a:cubicBezTo>
                    <a:cubicBezTo>
                      <a:pt x="87" y="5"/>
                      <a:pt x="75" y="0"/>
                      <a:pt x="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0" name="Google Shape;760;p14"/>
          <p:cNvGrpSpPr/>
          <p:nvPr/>
        </p:nvGrpSpPr>
        <p:grpSpPr>
          <a:xfrm>
            <a:off x="934064" y="1727795"/>
            <a:ext cx="616885" cy="275066"/>
            <a:chOff x="809800" y="3341250"/>
            <a:chExt cx="145550" cy="64900"/>
          </a:xfrm>
        </p:grpSpPr>
        <p:sp>
          <p:nvSpPr>
            <p:cNvPr id="761" name="Google Shape;761;p14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14"/>
          <p:cNvGrpSpPr/>
          <p:nvPr/>
        </p:nvGrpSpPr>
        <p:grpSpPr>
          <a:xfrm>
            <a:off x="8260139" y="4714445"/>
            <a:ext cx="616885" cy="275066"/>
            <a:chOff x="809800" y="3341250"/>
            <a:chExt cx="145550" cy="64900"/>
          </a:xfrm>
        </p:grpSpPr>
        <p:sp>
          <p:nvSpPr>
            <p:cNvPr id="766" name="Google Shape;766;p14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4"/>
          <p:cNvGrpSpPr/>
          <p:nvPr/>
        </p:nvGrpSpPr>
        <p:grpSpPr>
          <a:xfrm>
            <a:off x="-254700" y="-122095"/>
            <a:ext cx="11018850" cy="4636134"/>
            <a:chOff x="-254700" y="-122095"/>
            <a:chExt cx="11018850" cy="4636134"/>
          </a:xfrm>
        </p:grpSpPr>
        <p:sp>
          <p:nvSpPr>
            <p:cNvPr id="1504" name="Google Shape;1504;p24"/>
            <p:cNvSpPr/>
            <p:nvPr/>
          </p:nvSpPr>
          <p:spPr>
            <a:xfrm flipH="1">
              <a:off x="5251872" y="1093925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 flipH="1">
              <a:off x="-254700" y="-122095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7" name="Google Shape;1507;p24"/>
          <p:cNvSpPr txBox="1">
            <a:spLocks noGrp="1"/>
          </p:cNvSpPr>
          <p:nvPr>
            <p:ph type="subTitle" idx="1"/>
          </p:nvPr>
        </p:nvSpPr>
        <p:spPr>
          <a:xfrm>
            <a:off x="3484348" y="3068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24"/>
          <p:cNvSpPr txBox="1">
            <a:spLocks noGrp="1"/>
          </p:cNvSpPr>
          <p:nvPr>
            <p:ph type="subTitle" idx="2"/>
          </p:nvPr>
        </p:nvSpPr>
        <p:spPr>
          <a:xfrm>
            <a:off x="6031075" y="3068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24"/>
          <p:cNvSpPr txBox="1">
            <a:spLocks noGrp="1"/>
          </p:cNvSpPr>
          <p:nvPr>
            <p:ph type="subTitle" idx="3"/>
          </p:nvPr>
        </p:nvSpPr>
        <p:spPr>
          <a:xfrm>
            <a:off x="937625" y="2408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0" name="Google Shape;1510;p24"/>
          <p:cNvSpPr txBox="1">
            <a:spLocks noGrp="1"/>
          </p:cNvSpPr>
          <p:nvPr>
            <p:ph type="subTitle" idx="4"/>
          </p:nvPr>
        </p:nvSpPr>
        <p:spPr>
          <a:xfrm>
            <a:off x="3484348" y="2408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1" name="Google Shape;1511;p24"/>
          <p:cNvSpPr txBox="1">
            <a:spLocks noGrp="1"/>
          </p:cNvSpPr>
          <p:nvPr>
            <p:ph type="subTitle" idx="5"/>
          </p:nvPr>
        </p:nvSpPr>
        <p:spPr>
          <a:xfrm>
            <a:off x="6031075" y="24085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12" name="Google Shape;1512;p24"/>
          <p:cNvGrpSpPr/>
          <p:nvPr/>
        </p:nvGrpSpPr>
        <p:grpSpPr>
          <a:xfrm flipH="1">
            <a:off x="5986470" y="-21339"/>
            <a:ext cx="4888613" cy="1654057"/>
            <a:chOff x="3132725" y="4264323"/>
            <a:chExt cx="1003925" cy="339677"/>
          </a:xfrm>
        </p:grpSpPr>
        <p:sp>
          <p:nvSpPr>
            <p:cNvPr id="1513" name="Google Shape;1513;p24"/>
            <p:cNvSpPr/>
            <p:nvPr/>
          </p:nvSpPr>
          <p:spPr>
            <a:xfrm>
              <a:off x="3132725" y="4265100"/>
              <a:ext cx="1003925" cy="338900"/>
            </a:xfrm>
            <a:custGeom>
              <a:avLst/>
              <a:gdLst/>
              <a:ahLst/>
              <a:cxnLst/>
              <a:rect l="l" t="t" r="r" b="b"/>
              <a:pathLst>
                <a:path w="40157" h="13556" extrusionOk="0">
                  <a:moveTo>
                    <a:pt x="0" y="1"/>
                  </a:moveTo>
                  <a:lnTo>
                    <a:pt x="0" y="3710"/>
                  </a:lnTo>
                  <a:cubicBezTo>
                    <a:pt x="905" y="5266"/>
                    <a:pt x="992" y="6222"/>
                    <a:pt x="4024" y="6222"/>
                  </a:cubicBezTo>
                  <a:cubicBezTo>
                    <a:pt x="4344" y="6222"/>
                    <a:pt x="4697" y="6212"/>
                    <a:pt x="5088" y="6190"/>
                  </a:cubicBezTo>
                  <a:cubicBezTo>
                    <a:pt x="7796" y="6278"/>
                    <a:pt x="6898" y="7569"/>
                    <a:pt x="9644" y="8784"/>
                  </a:cubicBezTo>
                  <a:cubicBezTo>
                    <a:pt x="10625" y="9218"/>
                    <a:pt x="11455" y="9332"/>
                    <a:pt x="12194" y="9332"/>
                  </a:cubicBezTo>
                  <a:cubicBezTo>
                    <a:pt x="13019" y="9332"/>
                    <a:pt x="13730" y="9190"/>
                    <a:pt x="14409" y="9190"/>
                  </a:cubicBezTo>
                  <a:cubicBezTo>
                    <a:pt x="14826" y="9190"/>
                    <a:pt x="15231" y="9243"/>
                    <a:pt x="15643" y="9417"/>
                  </a:cubicBezTo>
                  <a:cubicBezTo>
                    <a:pt x="17339" y="10125"/>
                    <a:pt x="17516" y="12657"/>
                    <a:pt x="22198" y="13556"/>
                  </a:cubicBezTo>
                  <a:cubicBezTo>
                    <a:pt x="21022" y="13328"/>
                    <a:pt x="19262" y="9987"/>
                    <a:pt x="19933" y="8455"/>
                  </a:cubicBezTo>
                  <a:cubicBezTo>
                    <a:pt x="20604" y="6924"/>
                    <a:pt x="21970" y="7253"/>
                    <a:pt x="23578" y="5569"/>
                  </a:cubicBezTo>
                  <a:cubicBezTo>
                    <a:pt x="24791" y="4289"/>
                    <a:pt x="25832" y="3377"/>
                    <a:pt x="27178" y="3377"/>
                  </a:cubicBezTo>
                  <a:cubicBezTo>
                    <a:pt x="27615" y="3377"/>
                    <a:pt x="28084" y="3473"/>
                    <a:pt x="28602" y="3684"/>
                  </a:cubicBezTo>
                  <a:cubicBezTo>
                    <a:pt x="29152" y="3907"/>
                    <a:pt x="30048" y="4036"/>
                    <a:pt x="31110" y="4036"/>
                  </a:cubicBezTo>
                  <a:cubicBezTo>
                    <a:pt x="34152" y="4036"/>
                    <a:pt x="38562" y="2975"/>
                    <a:pt x="40157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4"/>
            <p:cNvSpPr/>
            <p:nvPr/>
          </p:nvSpPr>
          <p:spPr>
            <a:xfrm>
              <a:off x="3603500" y="4265750"/>
              <a:ext cx="156650" cy="93675"/>
            </a:xfrm>
            <a:custGeom>
              <a:avLst/>
              <a:gdLst/>
              <a:ahLst/>
              <a:cxnLst/>
              <a:rect l="l" t="t" r="r" b="b"/>
              <a:pathLst>
                <a:path w="6266" h="3747" fill="none" extrusionOk="0">
                  <a:moveTo>
                    <a:pt x="5582" y="13"/>
                  </a:moveTo>
                  <a:cubicBezTo>
                    <a:pt x="5886" y="545"/>
                    <a:pt x="6089" y="1127"/>
                    <a:pt x="6177" y="1735"/>
                  </a:cubicBezTo>
                  <a:cubicBezTo>
                    <a:pt x="6266" y="2317"/>
                    <a:pt x="6215" y="2987"/>
                    <a:pt x="5746" y="3329"/>
                  </a:cubicBezTo>
                  <a:cubicBezTo>
                    <a:pt x="5190" y="3746"/>
                    <a:pt x="4393" y="3456"/>
                    <a:pt x="3798" y="3101"/>
                  </a:cubicBezTo>
                  <a:cubicBezTo>
                    <a:pt x="2380" y="2278"/>
                    <a:pt x="1153" y="117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4"/>
            <p:cNvSpPr/>
            <p:nvPr/>
          </p:nvSpPr>
          <p:spPr>
            <a:xfrm>
              <a:off x="3132725" y="4265100"/>
              <a:ext cx="78175" cy="92750"/>
            </a:xfrm>
            <a:custGeom>
              <a:avLst/>
              <a:gdLst/>
              <a:ahLst/>
              <a:cxnLst/>
              <a:rect l="l" t="t" r="r" b="b"/>
              <a:pathLst>
                <a:path w="3127" h="3710" fill="none" extrusionOk="0">
                  <a:moveTo>
                    <a:pt x="3127" y="1"/>
                  </a:moveTo>
                  <a:cubicBezTo>
                    <a:pt x="3114" y="546"/>
                    <a:pt x="3026" y="1077"/>
                    <a:pt x="2886" y="1596"/>
                  </a:cubicBezTo>
                  <a:cubicBezTo>
                    <a:pt x="2772" y="2001"/>
                    <a:pt x="2621" y="2405"/>
                    <a:pt x="2367" y="2722"/>
                  </a:cubicBezTo>
                  <a:cubicBezTo>
                    <a:pt x="1924" y="3279"/>
                    <a:pt x="1228" y="3544"/>
                    <a:pt x="532" y="3659"/>
                  </a:cubicBezTo>
                  <a:cubicBezTo>
                    <a:pt x="355" y="3684"/>
                    <a:pt x="178" y="3696"/>
                    <a:pt x="0" y="371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4"/>
            <p:cNvSpPr/>
            <p:nvPr/>
          </p:nvSpPr>
          <p:spPr>
            <a:xfrm>
              <a:off x="3132725" y="4265100"/>
              <a:ext cx="49700" cy="55425"/>
            </a:xfrm>
            <a:custGeom>
              <a:avLst/>
              <a:gdLst/>
              <a:ahLst/>
              <a:cxnLst/>
              <a:rect l="l" t="t" r="r" b="b"/>
              <a:pathLst>
                <a:path w="1988" h="2217" fill="none" extrusionOk="0">
                  <a:moveTo>
                    <a:pt x="1949" y="1"/>
                  </a:moveTo>
                  <a:cubicBezTo>
                    <a:pt x="1949" y="65"/>
                    <a:pt x="1962" y="127"/>
                    <a:pt x="1962" y="203"/>
                  </a:cubicBezTo>
                  <a:cubicBezTo>
                    <a:pt x="1988" y="937"/>
                    <a:pt x="1760" y="1786"/>
                    <a:pt x="1089" y="2064"/>
                  </a:cubicBezTo>
                  <a:cubicBezTo>
                    <a:pt x="734" y="2216"/>
                    <a:pt x="368" y="2178"/>
                    <a:pt x="0" y="2064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4"/>
            <p:cNvSpPr/>
            <p:nvPr/>
          </p:nvSpPr>
          <p:spPr>
            <a:xfrm>
              <a:off x="4017045" y="4264323"/>
              <a:ext cx="83575" cy="56975"/>
            </a:xfrm>
            <a:custGeom>
              <a:avLst/>
              <a:gdLst/>
              <a:ahLst/>
              <a:cxnLst/>
              <a:rect l="l" t="t" r="r" b="b"/>
              <a:pathLst>
                <a:path w="3343" h="2279" fill="none" extrusionOk="0">
                  <a:moveTo>
                    <a:pt x="3342" y="2278"/>
                  </a:moveTo>
                  <a:cubicBezTo>
                    <a:pt x="2659" y="2189"/>
                    <a:pt x="1987" y="1974"/>
                    <a:pt x="1405" y="1620"/>
                  </a:cubicBezTo>
                  <a:cubicBezTo>
                    <a:pt x="798" y="1227"/>
                    <a:pt x="279" y="658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4"/>
            <p:cNvSpPr/>
            <p:nvPr/>
          </p:nvSpPr>
          <p:spPr>
            <a:xfrm>
              <a:off x="3467150" y="4317500"/>
              <a:ext cx="107600" cy="130950"/>
            </a:xfrm>
            <a:custGeom>
              <a:avLst/>
              <a:gdLst/>
              <a:ahLst/>
              <a:cxnLst/>
              <a:rect l="l" t="t" r="r" b="b"/>
              <a:pathLst>
                <a:path w="4304" h="5238" extrusionOk="0">
                  <a:moveTo>
                    <a:pt x="2111" y="0"/>
                  </a:moveTo>
                  <a:cubicBezTo>
                    <a:pt x="1253" y="0"/>
                    <a:pt x="462" y="572"/>
                    <a:pt x="215" y="1436"/>
                  </a:cubicBezTo>
                  <a:cubicBezTo>
                    <a:pt x="1" y="2208"/>
                    <a:pt x="266" y="3006"/>
                    <a:pt x="848" y="3499"/>
                  </a:cubicBezTo>
                  <a:cubicBezTo>
                    <a:pt x="963" y="3600"/>
                    <a:pt x="1025" y="3765"/>
                    <a:pt x="975" y="3917"/>
                  </a:cubicBezTo>
                  <a:lnTo>
                    <a:pt x="798" y="4524"/>
                  </a:lnTo>
                  <a:cubicBezTo>
                    <a:pt x="710" y="4853"/>
                    <a:pt x="924" y="5195"/>
                    <a:pt x="1279" y="5233"/>
                  </a:cubicBezTo>
                  <a:cubicBezTo>
                    <a:pt x="1303" y="5236"/>
                    <a:pt x="1328" y="5238"/>
                    <a:pt x="1353" y="5238"/>
                  </a:cubicBezTo>
                  <a:cubicBezTo>
                    <a:pt x="1603" y="5238"/>
                    <a:pt x="1830" y="5068"/>
                    <a:pt x="1899" y="4815"/>
                  </a:cubicBezTo>
                  <a:lnTo>
                    <a:pt x="2051" y="4297"/>
                  </a:lnTo>
                  <a:cubicBezTo>
                    <a:pt x="2102" y="4106"/>
                    <a:pt x="2254" y="3967"/>
                    <a:pt x="2456" y="3929"/>
                  </a:cubicBezTo>
                  <a:cubicBezTo>
                    <a:pt x="3190" y="3802"/>
                    <a:pt x="3823" y="3271"/>
                    <a:pt x="4037" y="2499"/>
                  </a:cubicBezTo>
                  <a:cubicBezTo>
                    <a:pt x="4304" y="1474"/>
                    <a:pt x="3722" y="411"/>
                    <a:pt x="2709" y="95"/>
                  </a:cubicBezTo>
                  <a:cubicBezTo>
                    <a:pt x="2510" y="31"/>
                    <a:pt x="2309" y="0"/>
                    <a:pt x="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4"/>
            <p:cNvSpPr/>
            <p:nvPr/>
          </p:nvSpPr>
          <p:spPr>
            <a:xfrm>
              <a:off x="3489950" y="4436950"/>
              <a:ext cx="13925" cy="18475"/>
            </a:xfrm>
            <a:custGeom>
              <a:avLst/>
              <a:gdLst/>
              <a:ahLst/>
              <a:cxnLst/>
              <a:rect l="l" t="t" r="r" b="b"/>
              <a:pathLst>
                <a:path w="557" h="739" extrusionOk="0">
                  <a:moveTo>
                    <a:pt x="313" y="1"/>
                  </a:moveTo>
                  <a:cubicBezTo>
                    <a:pt x="224" y="1"/>
                    <a:pt x="147" y="59"/>
                    <a:pt x="127" y="151"/>
                  </a:cubicBezTo>
                  <a:lnTo>
                    <a:pt x="25" y="467"/>
                  </a:lnTo>
                  <a:cubicBezTo>
                    <a:pt x="0" y="582"/>
                    <a:pt x="63" y="695"/>
                    <a:pt x="177" y="733"/>
                  </a:cubicBezTo>
                  <a:cubicBezTo>
                    <a:pt x="194" y="737"/>
                    <a:pt x="211" y="739"/>
                    <a:pt x="227" y="739"/>
                  </a:cubicBezTo>
                  <a:cubicBezTo>
                    <a:pt x="322" y="739"/>
                    <a:pt x="409" y="678"/>
                    <a:pt x="430" y="582"/>
                  </a:cubicBezTo>
                  <a:lnTo>
                    <a:pt x="532" y="265"/>
                  </a:lnTo>
                  <a:cubicBezTo>
                    <a:pt x="557" y="151"/>
                    <a:pt x="493" y="37"/>
                    <a:pt x="380" y="12"/>
                  </a:cubicBezTo>
                  <a:cubicBezTo>
                    <a:pt x="357" y="4"/>
                    <a:pt x="33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3496275" y="4376175"/>
              <a:ext cx="33550" cy="51575"/>
            </a:xfrm>
            <a:custGeom>
              <a:avLst/>
              <a:gdLst/>
              <a:ahLst/>
              <a:cxnLst/>
              <a:rect l="l" t="t" r="r" b="b"/>
              <a:pathLst>
                <a:path w="1342" h="2063" fill="none" extrusionOk="0">
                  <a:moveTo>
                    <a:pt x="684" y="2063"/>
                  </a:moveTo>
                  <a:lnTo>
                    <a:pt x="1342" y="240"/>
                  </a:lnTo>
                  <a:lnTo>
                    <a:pt x="848" y="1076"/>
                  </a:lnTo>
                  <a:lnTo>
                    <a:pt x="937" y="1"/>
                  </a:lnTo>
                  <a:lnTo>
                    <a:pt x="468" y="1050"/>
                  </a:lnTo>
                  <a:lnTo>
                    <a:pt x="417" y="1"/>
                  </a:lnTo>
                  <a:lnTo>
                    <a:pt x="0" y="1658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4"/>
            <p:cNvSpPr/>
            <p:nvPr/>
          </p:nvSpPr>
          <p:spPr>
            <a:xfrm>
              <a:off x="3484875" y="4416050"/>
              <a:ext cx="33875" cy="32400"/>
            </a:xfrm>
            <a:custGeom>
              <a:avLst/>
              <a:gdLst/>
              <a:ahLst/>
              <a:cxnLst/>
              <a:rect l="l" t="t" r="r" b="b"/>
              <a:pathLst>
                <a:path w="1355" h="1296" extrusionOk="0">
                  <a:moveTo>
                    <a:pt x="266" y="0"/>
                  </a:moveTo>
                  <a:lnTo>
                    <a:pt x="89" y="582"/>
                  </a:lnTo>
                  <a:cubicBezTo>
                    <a:pt x="1" y="911"/>
                    <a:pt x="215" y="1253"/>
                    <a:pt x="570" y="1291"/>
                  </a:cubicBezTo>
                  <a:cubicBezTo>
                    <a:pt x="594" y="1294"/>
                    <a:pt x="619" y="1296"/>
                    <a:pt x="644" y="1296"/>
                  </a:cubicBezTo>
                  <a:cubicBezTo>
                    <a:pt x="894" y="1296"/>
                    <a:pt x="1121" y="1126"/>
                    <a:pt x="1190" y="873"/>
                  </a:cubicBezTo>
                  <a:lnTo>
                    <a:pt x="1342" y="355"/>
                  </a:lnTo>
                  <a:cubicBezTo>
                    <a:pt x="1342" y="341"/>
                    <a:pt x="1342" y="329"/>
                    <a:pt x="1354" y="304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4"/>
            <p:cNvSpPr/>
            <p:nvPr/>
          </p:nvSpPr>
          <p:spPr>
            <a:xfrm>
              <a:off x="3532650" y="4331100"/>
              <a:ext cx="13925" cy="12250"/>
            </a:xfrm>
            <a:custGeom>
              <a:avLst/>
              <a:gdLst/>
              <a:ahLst/>
              <a:cxnLst/>
              <a:rect l="l" t="t" r="r" b="b"/>
              <a:pathLst>
                <a:path w="557" h="490" extrusionOk="0">
                  <a:moveTo>
                    <a:pt x="281" y="1"/>
                  </a:moveTo>
                  <a:cubicBezTo>
                    <a:pt x="232" y="1"/>
                    <a:pt x="183" y="15"/>
                    <a:pt x="140" y="44"/>
                  </a:cubicBezTo>
                  <a:cubicBezTo>
                    <a:pt x="25" y="120"/>
                    <a:pt x="0" y="272"/>
                    <a:pt x="76" y="386"/>
                  </a:cubicBezTo>
                  <a:cubicBezTo>
                    <a:pt x="124" y="451"/>
                    <a:pt x="203" y="489"/>
                    <a:pt x="284" y="489"/>
                  </a:cubicBezTo>
                  <a:cubicBezTo>
                    <a:pt x="330" y="489"/>
                    <a:pt x="377" y="477"/>
                    <a:pt x="418" y="449"/>
                  </a:cubicBezTo>
                  <a:cubicBezTo>
                    <a:pt x="519" y="373"/>
                    <a:pt x="557" y="221"/>
                    <a:pt x="481" y="108"/>
                  </a:cubicBezTo>
                  <a:cubicBezTo>
                    <a:pt x="434" y="37"/>
                    <a:pt x="359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>
              <a:off x="3552875" y="4347375"/>
              <a:ext cx="14600" cy="38000"/>
            </a:xfrm>
            <a:custGeom>
              <a:avLst/>
              <a:gdLst/>
              <a:ahLst/>
              <a:cxnLst/>
              <a:rect l="l" t="t" r="r" b="b"/>
              <a:pathLst>
                <a:path w="584" h="1520" fill="none" extrusionOk="0">
                  <a:moveTo>
                    <a:pt x="1" y="0"/>
                  </a:moveTo>
                  <a:cubicBezTo>
                    <a:pt x="1" y="0"/>
                    <a:pt x="583" y="684"/>
                    <a:pt x="166" y="1519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4"/>
            <p:cNvSpPr/>
            <p:nvPr/>
          </p:nvSpPr>
          <p:spPr>
            <a:xfrm>
              <a:off x="3485175" y="4388200"/>
              <a:ext cx="3525" cy="4450"/>
            </a:xfrm>
            <a:custGeom>
              <a:avLst/>
              <a:gdLst/>
              <a:ahLst/>
              <a:cxnLst/>
              <a:rect l="l" t="t" r="r" b="b"/>
              <a:pathLst>
                <a:path w="141" h="178" fill="none" extrusionOk="0">
                  <a:moveTo>
                    <a:pt x="1" y="0"/>
                  </a:moveTo>
                  <a:cubicBezTo>
                    <a:pt x="39" y="63"/>
                    <a:pt x="90" y="114"/>
                    <a:pt x="140" y="17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4"/>
            <p:cNvSpPr/>
            <p:nvPr/>
          </p:nvSpPr>
          <p:spPr>
            <a:xfrm>
              <a:off x="3479475" y="4364150"/>
              <a:ext cx="1925" cy="15225"/>
            </a:xfrm>
            <a:custGeom>
              <a:avLst/>
              <a:gdLst/>
              <a:ahLst/>
              <a:cxnLst/>
              <a:rect l="l" t="t" r="r" b="b"/>
              <a:pathLst>
                <a:path w="77" h="609" fill="none" extrusionOk="0">
                  <a:moveTo>
                    <a:pt x="26" y="1"/>
                  </a:moveTo>
                  <a:cubicBezTo>
                    <a:pt x="1" y="203"/>
                    <a:pt x="14" y="418"/>
                    <a:pt x="77" y="608"/>
                  </a:cubicBez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4"/>
            <p:cNvSpPr/>
            <p:nvPr/>
          </p:nvSpPr>
          <p:spPr>
            <a:xfrm>
              <a:off x="3489950" y="4423950"/>
              <a:ext cx="27225" cy="7300"/>
            </a:xfrm>
            <a:custGeom>
              <a:avLst/>
              <a:gdLst/>
              <a:ahLst/>
              <a:cxnLst/>
              <a:rect l="l" t="t" r="r" b="b"/>
              <a:pathLst>
                <a:path w="1089" h="292" fill="none" extrusionOk="0">
                  <a:moveTo>
                    <a:pt x="1088" y="29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4"/>
            <p:cNvSpPr/>
            <p:nvPr/>
          </p:nvSpPr>
          <p:spPr>
            <a:xfrm>
              <a:off x="3561750" y="4481525"/>
              <a:ext cx="33550" cy="33550"/>
            </a:xfrm>
            <a:custGeom>
              <a:avLst/>
              <a:gdLst/>
              <a:ahLst/>
              <a:cxnLst/>
              <a:rect l="l" t="t" r="r" b="b"/>
              <a:pathLst>
                <a:path w="1342" h="1342" extrusionOk="0">
                  <a:moveTo>
                    <a:pt x="672" y="0"/>
                  </a:moveTo>
                  <a:lnTo>
                    <a:pt x="608" y="355"/>
                  </a:lnTo>
                  <a:cubicBezTo>
                    <a:pt x="582" y="481"/>
                    <a:pt x="481" y="583"/>
                    <a:pt x="355" y="608"/>
                  </a:cubicBezTo>
                  <a:lnTo>
                    <a:pt x="0" y="672"/>
                  </a:lnTo>
                  <a:lnTo>
                    <a:pt x="355" y="722"/>
                  </a:lnTo>
                  <a:cubicBezTo>
                    <a:pt x="481" y="748"/>
                    <a:pt x="582" y="849"/>
                    <a:pt x="608" y="975"/>
                  </a:cubicBezTo>
                  <a:lnTo>
                    <a:pt x="672" y="1342"/>
                  </a:lnTo>
                  <a:lnTo>
                    <a:pt x="722" y="975"/>
                  </a:lnTo>
                  <a:cubicBezTo>
                    <a:pt x="748" y="849"/>
                    <a:pt x="849" y="748"/>
                    <a:pt x="975" y="722"/>
                  </a:cubicBezTo>
                  <a:lnTo>
                    <a:pt x="1342" y="672"/>
                  </a:lnTo>
                  <a:lnTo>
                    <a:pt x="975" y="608"/>
                  </a:lnTo>
                  <a:cubicBezTo>
                    <a:pt x="849" y="583"/>
                    <a:pt x="748" y="481"/>
                    <a:pt x="722" y="355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4"/>
            <p:cNvSpPr/>
            <p:nvPr/>
          </p:nvSpPr>
          <p:spPr>
            <a:xfrm>
              <a:off x="3864225" y="4295175"/>
              <a:ext cx="32275" cy="32300"/>
            </a:xfrm>
            <a:custGeom>
              <a:avLst/>
              <a:gdLst/>
              <a:ahLst/>
              <a:cxnLst/>
              <a:rect l="l" t="t" r="r" b="b"/>
              <a:pathLst>
                <a:path w="1291" h="1292" extrusionOk="0">
                  <a:moveTo>
                    <a:pt x="646" y="1"/>
                  </a:moveTo>
                  <a:lnTo>
                    <a:pt x="582" y="355"/>
                  </a:lnTo>
                  <a:cubicBezTo>
                    <a:pt x="570" y="468"/>
                    <a:pt x="469" y="570"/>
                    <a:pt x="342" y="595"/>
                  </a:cubicBezTo>
                  <a:lnTo>
                    <a:pt x="0" y="646"/>
                  </a:lnTo>
                  <a:lnTo>
                    <a:pt x="342" y="709"/>
                  </a:lnTo>
                  <a:cubicBezTo>
                    <a:pt x="469" y="722"/>
                    <a:pt x="570" y="823"/>
                    <a:pt x="582" y="949"/>
                  </a:cubicBezTo>
                  <a:lnTo>
                    <a:pt x="646" y="1292"/>
                  </a:lnTo>
                  <a:lnTo>
                    <a:pt x="697" y="949"/>
                  </a:lnTo>
                  <a:cubicBezTo>
                    <a:pt x="722" y="823"/>
                    <a:pt x="823" y="722"/>
                    <a:pt x="937" y="709"/>
                  </a:cubicBezTo>
                  <a:lnTo>
                    <a:pt x="1291" y="646"/>
                  </a:lnTo>
                  <a:lnTo>
                    <a:pt x="937" y="595"/>
                  </a:lnTo>
                  <a:cubicBezTo>
                    <a:pt x="823" y="570"/>
                    <a:pt x="722" y="468"/>
                    <a:pt x="697" y="355"/>
                  </a:cubicBezTo>
                  <a:lnTo>
                    <a:pt x="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3344700" y="4300875"/>
              <a:ext cx="33575" cy="33225"/>
            </a:xfrm>
            <a:custGeom>
              <a:avLst/>
              <a:gdLst/>
              <a:ahLst/>
              <a:cxnLst/>
              <a:rect l="l" t="t" r="r" b="b"/>
              <a:pathLst>
                <a:path w="1343" h="1329" extrusionOk="0">
                  <a:moveTo>
                    <a:pt x="672" y="1"/>
                  </a:moveTo>
                  <a:lnTo>
                    <a:pt x="621" y="355"/>
                  </a:lnTo>
                  <a:cubicBezTo>
                    <a:pt x="596" y="481"/>
                    <a:pt x="495" y="583"/>
                    <a:pt x="368" y="608"/>
                  </a:cubicBezTo>
                  <a:lnTo>
                    <a:pt x="1" y="671"/>
                  </a:lnTo>
                  <a:lnTo>
                    <a:pt x="368" y="721"/>
                  </a:lnTo>
                  <a:cubicBezTo>
                    <a:pt x="495" y="747"/>
                    <a:pt x="596" y="848"/>
                    <a:pt x="621" y="974"/>
                  </a:cubicBezTo>
                  <a:lnTo>
                    <a:pt x="672" y="1329"/>
                  </a:lnTo>
                  <a:lnTo>
                    <a:pt x="735" y="974"/>
                  </a:lnTo>
                  <a:cubicBezTo>
                    <a:pt x="760" y="848"/>
                    <a:pt x="861" y="747"/>
                    <a:pt x="988" y="721"/>
                  </a:cubicBezTo>
                  <a:lnTo>
                    <a:pt x="1342" y="671"/>
                  </a:lnTo>
                  <a:lnTo>
                    <a:pt x="988" y="608"/>
                  </a:lnTo>
                  <a:cubicBezTo>
                    <a:pt x="861" y="583"/>
                    <a:pt x="760" y="481"/>
                    <a:pt x="735" y="355"/>
                  </a:cubicBezTo>
                  <a:lnTo>
                    <a:pt x="672" y="1"/>
                  </a:lnTo>
                  <a:close/>
                </a:path>
              </a:pathLst>
            </a:custGeom>
            <a:solidFill>
              <a:srgbClr val="FA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3630725" y="4303050"/>
              <a:ext cx="82275" cy="79850"/>
            </a:xfrm>
            <a:custGeom>
              <a:avLst/>
              <a:gdLst/>
              <a:ahLst/>
              <a:cxnLst/>
              <a:rect l="l" t="t" r="r" b="b"/>
              <a:pathLst>
                <a:path w="3291" h="3194" extrusionOk="0">
                  <a:moveTo>
                    <a:pt x="1568" y="0"/>
                  </a:moveTo>
                  <a:cubicBezTo>
                    <a:pt x="1429" y="0"/>
                    <a:pt x="1291" y="68"/>
                    <a:pt x="1203" y="192"/>
                  </a:cubicBezTo>
                  <a:lnTo>
                    <a:pt x="1178" y="204"/>
                  </a:lnTo>
                  <a:cubicBezTo>
                    <a:pt x="1102" y="318"/>
                    <a:pt x="987" y="369"/>
                    <a:pt x="849" y="369"/>
                  </a:cubicBezTo>
                  <a:lnTo>
                    <a:pt x="823" y="369"/>
                  </a:lnTo>
                  <a:cubicBezTo>
                    <a:pt x="815" y="369"/>
                    <a:pt x="806" y="368"/>
                    <a:pt x="797" y="368"/>
                  </a:cubicBezTo>
                  <a:cubicBezTo>
                    <a:pt x="605" y="368"/>
                    <a:pt x="428" y="505"/>
                    <a:pt x="368" y="710"/>
                  </a:cubicBezTo>
                  <a:cubicBezTo>
                    <a:pt x="317" y="913"/>
                    <a:pt x="418" y="1128"/>
                    <a:pt x="596" y="1230"/>
                  </a:cubicBezTo>
                  <a:cubicBezTo>
                    <a:pt x="575" y="1227"/>
                    <a:pt x="554" y="1226"/>
                    <a:pt x="534" y="1226"/>
                  </a:cubicBezTo>
                  <a:cubicBezTo>
                    <a:pt x="351" y="1226"/>
                    <a:pt x="168" y="1325"/>
                    <a:pt x="89" y="1495"/>
                  </a:cubicBezTo>
                  <a:cubicBezTo>
                    <a:pt x="0" y="1697"/>
                    <a:pt x="64" y="1925"/>
                    <a:pt x="241" y="2052"/>
                  </a:cubicBezTo>
                  <a:lnTo>
                    <a:pt x="253" y="2065"/>
                  </a:lnTo>
                  <a:cubicBezTo>
                    <a:pt x="368" y="2141"/>
                    <a:pt x="418" y="2267"/>
                    <a:pt x="418" y="2394"/>
                  </a:cubicBezTo>
                  <a:lnTo>
                    <a:pt x="418" y="2419"/>
                  </a:lnTo>
                  <a:cubicBezTo>
                    <a:pt x="405" y="2634"/>
                    <a:pt x="545" y="2824"/>
                    <a:pt x="760" y="2875"/>
                  </a:cubicBezTo>
                  <a:cubicBezTo>
                    <a:pt x="800" y="2888"/>
                    <a:pt x="841" y="2894"/>
                    <a:pt x="882" y="2894"/>
                  </a:cubicBezTo>
                  <a:cubicBezTo>
                    <a:pt x="1044" y="2894"/>
                    <a:pt x="1198" y="2798"/>
                    <a:pt x="1279" y="2647"/>
                  </a:cubicBezTo>
                  <a:lnTo>
                    <a:pt x="1279" y="2647"/>
                  </a:lnTo>
                  <a:cubicBezTo>
                    <a:pt x="1254" y="2862"/>
                    <a:pt x="1355" y="3077"/>
                    <a:pt x="1544" y="3153"/>
                  </a:cubicBezTo>
                  <a:cubicBezTo>
                    <a:pt x="1606" y="3180"/>
                    <a:pt x="1671" y="3193"/>
                    <a:pt x="1734" y="3193"/>
                  </a:cubicBezTo>
                  <a:cubicBezTo>
                    <a:pt x="1877" y="3193"/>
                    <a:pt x="2013" y="3128"/>
                    <a:pt x="2101" y="3014"/>
                  </a:cubicBezTo>
                  <a:lnTo>
                    <a:pt x="2114" y="2988"/>
                  </a:lnTo>
                  <a:cubicBezTo>
                    <a:pt x="2184" y="2895"/>
                    <a:pt x="2296" y="2835"/>
                    <a:pt x="2412" y="2835"/>
                  </a:cubicBezTo>
                  <a:cubicBezTo>
                    <a:pt x="2422" y="2835"/>
                    <a:pt x="2433" y="2835"/>
                    <a:pt x="2443" y="2836"/>
                  </a:cubicBezTo>
                  <a:lnTo>
                    <a:pt x="2469" y="2836"/>
                  </a:lnTo>
                  <a:cubicBezTo>
                    <a:pt x="2683" y="2836"/>
                    <a:pt x="2874" y="2698"/>
                    <a:pt x="2924" y="2495"/>
                  </a:cubicBezTo>
                  <a:cubicBezTo>
                    <a:pt x="2987" y="2280"/>
                    <a:pt x="2886" y="2065"/>
                    <a:pt x="2696" y="1964"/>
                  </a:cubicBezTo>
                  <a:lnTo>
                    <a:pt x="2696" y="1964"/>
                  </a:lnTo>
                  <a:cubicBezTo>
                    <a:pt x="2726" y="1969"/>
                    <a:pt x="2755" y="1971"/>
                    <a:pt x="2785" y="1971"/>
                  </a:cubicBezTo>
                  <a:cubicBezTo>
                    <a:pt x="2968" y="1971"/>
                    <a:pt x="3137" y="1872"/>
                    <a:pt x="3203" y="1697"/>
                  </a:cubicBezTo>
                  <a:cubicBezTo>
                    <a:pt x="3291" y="1508"/>
                    <a:pt x="3228" y="1280"/>
                    <a:pt x="3063" y="1154"/>
                  </a:cubicBezTo>
                  <a:lnTo>
                    <a:pt x="3038" y="1128"/>
                  </a:lnTo>
                  <a:cubicBezTo>
                    <a:pt x="2936" y="1053"/>
                    <a:pt x="2874" y="938"/>
                    <a:pt x="2886" y="799"/>
                  </a:cubicBezTo>
                  <a:lnTo>
                    <a:pt x="2886" y="774"/>
                  </a:lnTo>
                  <a:cubicBezTo>
                    <a:pt x="2886" y="572"/>
                    <a:pt x="2747" y="381"/>
                    <a:pt x="2545" y="318"/>
                  </a:cubicBezTo>
                  <a:cubicBezTo>
                    <a:pt x="2507" y="310"/>
                    <a:pt x="2469" y="305"/>
                    <a:pt x="2432" y="305"/>
                  </a:cubicBezTo>
                  <a:cubicBezTo>
                    <a:pt x="2258" y="305"/>
                    <a:pt x="2097" y="400"/>
                    <a:pt x="2013" y="546"/>
                  </a:cubicBezTo>
                  <a:cubicBezTo>
                    <a:pt x="2050" y="344"/>
                    <a:pt x="1949" y="128"/>
                    <a:pt x="1747" y="40"/>
                  </a:cubicBezTo>
                  <a:cubicBezTo>
                    <a:pt x="1689" y="13"/>
                    <a:pt x="1628" y="0"/>
                    <a:pt x="15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4"/>
            <p:cNvSpPr/>
            <p:nvPr/>
          </p:nvSpPr>
          <p:spPr>
            <a:xfrm>
              <a:off x="3651600" y="4335975"/>
              <a:ext cx="44325" cy="15550"/>
            </a:xfrm>
            <a:custGeom>
              <a:avLst/>
              <a:gdLst/>
              <a:ahLst/>
              <a:cxnLst/>
              <a:rect l="l" t="t" r="r" b="b"/>
              <a:pathLst>
                <a:path w="1773" h="622" fill="none" extrusionOk="0">
                  <a:moveTo>
                    <a:pt x="1" y="1"/>
                  </a:moveTo>
                  <a:lnTo>
                    <a:pt x="1772" y="621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4"/>
            <p:cNvSpPr/>
            <p:nvPr/>
          </p:nvSpPr>
          <p:spPr>
            <a:xfrm>
              <a:off x="3663625" y="4323025"/>
              <a:ext cx="15200" cy="44000"/>
            </a:xfrm>
            <a:custGeom>
              <a:avLst/>
              <a:gdLst/>
              <a:ahLst/>
              <a:cxnLst/>
              <a:rect l="l" t="t" r="r" b="b"/>
              <a:pathLst>
                <a:path w="608" h="1760" fill="none" extrusionOk="0">
                  <a:moveTo>
                    <a:pt x="608" y="0"/>
                  </a:moveTo>
                  <a:lnTo>
                    <a:pt x="0" y="1759"/>
                  </a:lnTo>
                </a:path>
              </a:pathLst>
            </a:custGeom>
            <a:noFill/>
            <a:ln w="625" cap="rnd" cmpd="sng">
              <a:solidFill>
                <a:srgbClr val="2617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3658250" y="4314475"/>
              <a:ext cx="13625" cy="28500"/>
            </a:xfrm>
            <a:custGeom>
              <a:avLst/>
              <a:gdLst/>
              <a:ahLst/>
              <a:cxnLst/>
              <a:rect l="l" t="t" r="r" b="b"/>
              <a:pathLst>
                <a:path w="545" h="1140" fill="none" extrusionOk="0">
                  <a:moveTo>
                    <a:pt x="544" y="113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4"/>
            <p:cNvSpPr/>
            <p:nvPr/>
          </p:nvSpPr>
          <p:spPr>
            <a:xfrm>
              <a:off x="3649400" y="4320800"/>
              <a:ext cx="22475" cy="22175"/>
            </a:xfrm>
            <a:custGeom>
              <a:avLst/>
              <a:gdLst/>
              <a:ahLst/>
              <a:cxnLst/>
              <a:rect l="l" t="t" r="r" b="b"/>
              <a:pathLst>
                <a:path w="899" h="887" fill="none" extrusionOk="0">
                  <a:moveTo>
                    <a:pt x="898" y="886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4"/>
            <p:cNvSpPr/>
            <p:nvPr/>
          </p:nvSpPr>
          <p:spPr>
            <a:xfrm>
              <a:off x="3668375" y="4311625"/>
              <a:ext cx="3500" cy="31350"/>
            </a:xfrm>
            <a:custGeom>
              <a:avLst/>
              <a:gdLst/>
              <a:ahLst/>
              <a:cxnLst/>
              <a:rect l="l" t="t" r="r" b="b"/>
              <a:pathLst>
                <a:path w="140" h="1254" fill="none" extrusionOk="0">
                  <a:moveTo>
                    <a:pt x="139" y="1253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4"/>
            <p:cNvSpPr/>
            <p:nvPr/>
          </p:nvSpPr>
          <p:spPr>
            <a:xfrm>
              <a:off x="3671850" y="4342950"/>
              <a:ext cx="13950" cy="28500"/>
            </a:xfrm>
            <a:custGeom>
              <a:avLst/>
              <a:gdLst/>
              <a:ahLst/>
              <a:cxnLst/>
              <a:rect l="l" t="t" r="r" b="b"/>
              <a:pathLst>
                <a:path w="558" h="1140" fill="none" extrusionOk="0">
                  <a:moveTo>
                    <a:pt x="0" y="0"/>
                  </a:moveTo>
                  <a:lnTo>
                    <a:pt x="557" y="113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3671850" y="4342950"/>
              <a:ext cx="22500" cy="22500"/>
            </a:xfrm>
            <a:custGeom>
              <a:avLst/>
              <a:gdLst/>
              <a:ahLst/>
              <a:cxnLst/>
              <a:rect l="l" t="t" r="r" b="b"/>
              <a:pathLst>
                <a:path w="900" h="900" fill="none" extrusionOk="0">
                  <a:moveTo>
                    <a:pt x="0" y="0"/>
                  </a:moveTo>
                  <a:lnTo>
                    <a:pt x="900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4"/>
            <p:cNvSpPr/>
            <p:nvPr/>
          </p:nvSpPr>
          <p:spPr>
            <a:xfrm>
              <a:off x="3671850" y="4342950"/>
              <a:ext cx="3525" cy="31650"/>
            </a:xfrm>
            <a:custGeom>
              <a:avLst/>
              <a:gdLst/>
              <a:ahLst/>
              <a:cxnLst/>
              <a:rect l="l" t="t" r="r" b="b"/>
              <a:pathLst>
                <a:path w="141" h="1266" fill="none" extrusionOk="0">
                  <a:moveTo>
                    <a:pt x="0" y="0"/>
                  </a:moveTo>
                  <a:lnTo>
                    <a:pt x="140" y="126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4"/>
            <p:cNvSpPr/>
            <p:nvPr/>
          </p:nvSpPr>
          <p:spPr>
            <a:xfrm>
              <a:off x="3643375" y="4342950"/>
              <a:ext cx="28500" cy="13950"/>
            </a:xfrm>
            <a:custGeom>
              <a:avLst/>
              <a:gdLst/>
              <a:ahLst/>
              <a:cxnLst/>
              <a:rect l="l" t="t" r="r" b="b"/>
              <a:pathLst>
                <a:path w="1140" h="558" fill="none" extrusionOk="0">
                  <a:moveTo>
                    <a:pt x="1139" y="0"/>
                  </a:moveTo>
                  <a:lnTo>
                    <a:pt x="0" y="55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4"/>
            <p:cNvSpPr/>
            <p:nvPr/>
          </p:nvSpPr>
          <p:spPr>
            <a:xfrm>
              <a:off x="3649700" y="4342950"/>
              <a:ext cx="22175" cy="22500"/>
            </a:xfrm>
            <a:custGeom>
              <a:avLst/>
              <a:gdLst/>
              <a:ahLst/>
              <a:cxnLst/>
              <a:rect l="l" t="t" r="r" b="b"/>
              <a:pathLst>
                <a:path w="887" h="900" fill="none" extrusionOk="0">
                  <a:moveTo>
                    <a:pt x="886" y="0"/>
                  </a:moveTo>
                  <a:lnTo>
                    <a:pt x="1" y="899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4"/>
            <p:cNvSpPr/>
            <p:nvPr/>
          </p:nvSpPr>
          <p:spPr>
            <a:xfrm>
              <a:off x="3640550" y="4342950"/>
              <a:ext cx="31325" cy="3500"/>
            </a:xfrm>
            <a:custGeom>
              <a:avLst/>
              <a:gdLst/>
              <a:ahLst/>
              <a:cxnLst/>
              <a:rect l="l" t="t" r="r" b="b"/>
              <a:pathLst>
                <a:path w="1253" h="140" fill="none" extrusionOk="0">
                  <a:moveTo>
                    <a:pt x="1252" y="0"/>
                  </a:moveTo>
                  <a:lnTo>
                    <a:pt x="0" y="14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4"/>
            <p:cNvSpPr/>
            <p:nvPr/>
          </p:nvSpPr>
          <p:spPr>
            <a:xfrm>
              <a:off x="3671850" y="4329350"/>
              <a:ext cx="28500" cy="13625"/>
            </a:xfrm>
            <a:custGeom>
              <a:avLst/>
              <a:gdLst/>
              <a:ahLst/>
              <a:cxnLst/>
              <a:rect l="l" t="t" r="r" b="b"/>
              <a:pathLst>
                <a:path w="1140" h="545" fill="none" extrusionOk="0">
                  <a:moveTo>
                    <a:pt x="0" y="544"/>
                  </a:moveTo>
                  <a:lnTo>
                    <a:pt x="1139" y="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4"/>
            <p:cNvSpPr/>
            <p:nvPr/>
          </p:nvSpPr>
          <p:spPr>
            <a:xfrm>
              <a:off x="3671850" y="4320800"/>
              <a:ext cx="22500" cy="22175"/>
            </a:xfrm>
            <a:custGeom>
              <a:avLst/>
              <a:gdLst/>
              <a:ahLst/>
              <a:cxnLst/>
              <a:rect l="l" t="t" r="r" b="b"/>
              <a:pathLst>
                <a:path w="900" h="887" fill="none" extrusionOk="0">
                  <a:moveTo>
                    <a:pt x="0" y="886"/>
                  </a:moveTo>
                  <a:lnTo>
                    <a:pt x="900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4"/>
            <p:cNvSpPr/>
            <p:nvPr/>
          </p:nvSpPr>
          <p:spPr>
            <a:xfrm>
              <a:off x="3671850" y="4339475"/>
              <a:ext cx="31675" cy="3500"/>
            </a:xfrm>
            <a:custGeom>
              <a:avLst/>
              <a:gdLst/>
              <a:ahLst/>
              <a:cxnLst/>
              <a:rect l="l" t="t" r="r" b="b"/>
              <a:pathLst>
                <a:path w="1267" h="140" fill="none" extrusionOk="0">
                  <a:moveTo>
                    <a:pt x="0" y="139"/>
                  </a:moveTo>
                  <a:lnTo>
                    <a:pt x="1266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4"/>
            <p:cNvSpPr/>
            <p:nvPr/>
          </p:nvSpPr>
          <p:spPr>
            <a:xfrm>
              <a:off x="3647800" y="4318575"/>
              <a:ext cx="35800" cy="31050"/>
            </a:xfrm>
            <a:custGeom>
              <a:avLst/>
              <a:gdLst/>
              <a:ahLst/>
              <a:cxnLst/>
              <a:rect l="l" t="t" r="r" b="b"/>
              <a:pathLst>
                <a:path w="1432" h="1242" extrusionOk="0">
                  <a:moveTo>
                    <a:pt x="677" y="0"/>
                  </a:moveTo>
                  <a:cubicBezTo>
                    <a:pt x="622" y="0"/>
                    <a:pt x="563" y="13"/>
                    <a:pt x="507" y="39"/>
                  </a:cubicBezTo>
                  <a:cubicBezTo>
                    <a:pt x="368" y="102"/>
                    <a:pt x="292" y="241"/>
                    <a:pt x="304" y="368"/>
                  </a:cubicBezTo>
                  <a:cubicBezTo>
                    <a:pt x="102" y="418"/>
                    <a:pt x="1" y="596"/>
                    <a:pt x="90" y="798"/>
                  </a:cubicBezTo>
                  <a:lnTo>
                    <a:pt x="532" y="1241"/>
                  </a:lnTo>
                  <a:lnTo>
                    <a:pt x="1026" y="1102"/>
                  </a:lnTo>
                  <a:lnTo>
                    <a:pt x="1431" y="811"/>
                  </a:lnTo>
                  <a:lnTo>
                    <a:pt x="1367" y="178"/>
                  </a:lnTo>
                  <a:cubicBezTo>
                    <a:pt x="1308" y="66"/>
                    <a:pt x="1208" y="11"/>
                    <a:pt x="1103" y="11"/>
                  </a:cubicBezTo>
                  <a:cubicBezTo>
                    <a:pt x="1030" y="11"/>
                    <a:pt x="954" y="38"/>
                    <a:pt x="887" y="89"/>
                  </a:cubicBezTo>
                  <a:cubicBezTo>
                    <a:pt x="834" y="29"/>
                    <a:pt x="759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4"/>
            <p:cNvSpPr/>
            <p:nvPr/>
          </p:nvSpPr>
          <p:spPr>
            <a:xfrm>
              <a:off x="3662350" y="4323025"/>
              <a:ext cx="10150" cy="21525"/>
            </a:xfrm>
            <a:custGeom>
              <a:avLst/>
              <a:gdLst/>
              <a:ahLst/>
              <a:cxnLst/>
              <a:rect l="l" t="t" r="r" b="b"/>
              <a:pathLst>
                <a:path w="406" h="861" fill="none" extrusionOk="0">
                  <a:moveTo>
                    <a:pt x="1" y="0"/>
                  </a:moveTo>
                  <a:lnTo>
                    <a:pt x="406" y="861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4"/>
            <p:cNvSpPr/>
            <p:nvPr/>
          </p:nvSpPr>
          <p:spPr>
            <a:xfrm>
              <a:off x="3654125" y="4331875"/>
              <a:ext cx="18375" cy="12675"/>
            </a:xfrm>
            <a:custGeom>
              <a:avLst/>
              <a:gdLst/>
              <a:ahLst/>
              <a:cxnLst/>
              <a:rect l="l" t="t" r="r" b="b"/>
              <a:pathLst>
                <a:path w="735" h="507" fill="none" extrusionOk="0">
                  <a:moveTo>
                    <a:pt x="1" y="1"/>
                  </a:moveTo>
                  <a:lnTo>
                    <a:pt x="735" y="50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4"/>
            <p:cNvSpPr/>
            <p:nvPr/>
          </p:nvSpPr>
          <p:spPr>
            <a:xfrm>
              <a:off x="3672475" y="4322400"/>
              <a:ext cx="1625" cy="22150"/>
            </a:xfrm>
            <a:custGeom>
              <a:avLst/>
              <a:gdLst/>
              <a:ahLst/>
              <a:cxnLst/>
              <a:rect l="l" t="t" r="r" b="b"/>
              <a:pathLst>
                <a:path w="65" h="886" fill="none" extrusionOk="0">
                  <a:moveTo>
                    <a:pt x="65" y="0"/>
                  </a:moveTo>
                  <a:lnTo>
                    <a:pt x="1" y="886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4"/>
            <p:cNvSpPr/>
            <p:nvPr/>
          </p:nvSpPr>
          <p:spPr>
            <a:xfrm>
              <a:off x="3655100" y="4328750"/>
              <a:ext cx="30400" cy="22425"/>
            </a:xfrm>
            <a:custGeom>
              <a:avLst/>
              <a:gdLst/>
              <a:ahLst/>
              <a:cxnLst/>
              <a:rect l="l" t="t" r="r" b="b"/>
              <a:pathLst>
                <a:path w="1216" h="897" extrusionOk="0">
                  <a:moveTo>
                    <a:pt x="737" y="0"/>
                  </a:moveTo>
                  <a:cubicBezTo>
                    <a:pt x="638" y="0"/>
                    <a:pt x="532" y="24"/>
                    <a:pt x="431" y="75"/>
                  </a:cubicBezTo>
                  <a:cubicBezTo>
                    <a:pt x="152" y="202"/>
                    <a:pt x="0" y="480"/>
                    <a:pt x="101" y="695"/>
                  </a:cubicBezTo>
                  <a:cubicBezTo>
                    <a:pt x="166" y="823"/>
                    <a:pt x="312" y="896"/>
                    <a:pt x="481" y="896"/>
                  </a:cubicBezTo>
                  <a:cubicBezTo>
                    <a:pt x="579" y="896"/>
                    <a:pt x="683" y="872"/>
                    <a:pt x="785" y="821"/>
                  </a:cubicBezTo>
                  <a:cubicBezTo>
                    <a:pt x="1075" y="683"/>
                    <a:pt x="1215" y="404"/>
                    <a:pt x="1114" y="202"/>
                  </a:cubicBezTo>
                  <a:cubicBezTo>
                    <a:pt x="1057" y="73"/>
                    <a:pt x="909" y="0"/>
                    <a:pt x="73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4"/>
            <p:cNvSpPr/>
            <p:nvPr/>
          </p:nvSpPr>
          <p:spPr>
            <a:xfrm>
              <a:off x="3650025" y="4323025"/>
              <a:ext cx="40525" cy="32925"/>
            </a:xfrm>
            <a:custGeom>
              <a:avLst/>
              <a:gdLst/>
              <a:ahLst/>
              <a:cxnLst/>
              <a:rect l="l" t="t" r="r" b="b"/>
              <a:pathLst>
                <a:path w="1621" h="1317" extrusionOk="0">
                  <a:moveTo>
                    <a:pt x="1278" y="0"/>
                  </a:moveTo>
                  <a:cubicBezTo>
                    <a:pt x="1278" y="0"/>
                    <a:pt x="1089" y="190"/>
                    <a:pt x="1140" y="557"/>
                  </a:cubicBezTo>
                  <a:cubicBezTo>
                    <a:pt x="1140" y="557"/>
                    <a:pt x="1128" y="556"/>
                    <a:pt x="1108" y="556"/>
                  </a:cubicBezTo>
                  <a:cubicBezTo>
                    <a:pt x="1049" y="556"/>
                    <a:pt x="917" y="564"/>
                    <a:pt x="785" y="620"/>
                  </a:cubicBezTo>
                  <a:cubicBezTo>
                    <a:pt x="620" y="709"/>
                    <a:pt x="519" y="861"/>
                    <a:pt x="519" y="861"/>
                  </a:cubicBezTo>
                  <a:cubicBezTo>
                    <a:pt x="320" y="642"/>
                    <a:pt x="113" y="618"/>
                    <a:pt x="34" y="618"/>
                  </a:cubicBezTo>
                  <a:cubicBezTo>
                    <a:pt x="13" y="618"/>
                    <a:pt x="1" y="620"/>
                    <a:pt x="1" y="620"/>
                  </a:cubicBezTo>
                  <a:cubicBezTo>
                    <a:pt x="136" y="891"/>
                    <a:pt x="426" y="1317"/>
                    <a:pt x="822" y="1317"/>
                  </a:cubicBezTo>
                  <a:cubicBezTo>
                    <a:pt x="906" y="1317"/>
                    <a:pt x="996" y="1297"/>
                    <a:pt x="1089" y="1253"/>
                  </a:cubicBezTo>
                  <a:cubicBezTo>
                    <a:pt x="1621" y="1000"/>
                    <a:pt x="1430" y="342"/>
                    <a:pt x="1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4"/>
          <p:cNvGrpSpPr/>
          <p:nvPr/>
        </p:nvGrpSpPr>
        <p:grpSpPr>
          <a:xfrm>
            <a:off x="-416147" y="3643436"/>
            <a:ext cx="3907429" cy="2225925"/>
            <a:chOff x="-568547" y="3491036"/>
            <a:chExt cx="3907429" cy="2225925"/>
          </a:xfrm>
        </p:grpSpPr>
        <p:sp>
          <p:nvSpPr>
            <p:cNvPr id="1552" name="Google Shape;1552;p24"/>
            <p:cNvSpPr/>
            <p:nvPr/>
          </p:nvSpPr>
          <p:spPr>
            <a:xfrm rot="10800000" flipH="1">
              <a:off x="-568547" y="3491036"/>
              <a:ext cx="3907429" cy="1883783"/>
            </a:xfrm>
            <a:custGeom>
              <a:avLst/>
              <a:gdLst/>
              <a:ahLst/>
              <a:cxnLst/>
              <a:rect l="l" t="t" r="r" b="b"/>
              <a:pathLst>
                <a:path w="18718" h="9024" extrusionOk="0">
                  <a:moveTo>
                    <a:pt x="0" y="1"/>
                  </a:moveTo>
                  <a:lnTo>
                    <a:pt x="0" y="7721"/>
                  </a:lnTo>
                  <a:cubicBezTo>
                    <a:pt x="227" y="7648"/>
                    <a:pt x="514" y="7591"/>
                    <a:pt x="823" y="7591"/>
                  </a:cubicBezTo>
                  <a:cubicBezTo>
                    <a:pt x="1048" y="7591"/>
                    <a:pt x="1285" y="7621"/>
                    <a:pt x="1519" y="7695"/>
                  </a:cubicBezTo>
                  <a:cubicBezTo>
                    <a:pt x="1656" y="7741"/>
                    <a:pt x="1797" y="7762"/>
                    <a:pt x="1940" y="7762"/>
                  </a:cubicBezTo>
                  <a:cubicBezTo>
                    <a:pt x="2151" y="7762"/>
                    <a:pt x="2365" y="7715"/>
                    <a:pt x="2569" y="7632"/>
                  </a:cubicBezTo>
                  <a:cubicBezTo>
                    <a:pt x="2784" y="7539"/>
                    <a:pt x="3050" y="7462"/>
                    <a:pt x="3337" y="7462"/>
                  </a:cubicBezTo>
                  <a:cubicBezTo>
                    <a:pt x="3913" y="7462"/>
                    <a:pt x="4577" y="7771"/>
                    <a:pt x="5100" y="8885"/>
                  </a:cubicBezTo>
                  <a:cubicBezTo>
                    <a:pt x="5146" y="8981"/>
                    <a:pt x="5179" y="9024"/>
                    <a:pt x="5205" y="9024"/>
                  </a:cubicBezTo>
                  <a:cubicBezTo>
                    <a:pt x="5378" y="9024"/>
                    <a:pt x="5167" y="7066"/>
                    <a:pt x="5619" y="6493"/>
                  </a:cubicBezTo>
                  <a:cubicBezTo>
                    <a:pt x="6036" y="5986"/>
                    <a:pt x="6669" y="5721"/>
                    <a:pt x="7302" y="5569"/>
                  </a:cubicBezTo>
                  <a:cubicBezTo>
                    <a:pt x="7935" y="5417"/>
                    <a:pt x="8593" y="5379"/>
                    <a:pt x="9226" y="5227"/>
                  </a:cubicBezTo>
                  <a:cubicBezTo>
                    <a:pt x="10238" y="4999"/>
                    <a:pt x="11200" y="4493"/>
                    <a:pt x="11972" y="3798"/>
                  </a:cubicBezTo>
                  <a:cubicBezTo>
                    <a:pt x="12479" y="3329"/>
                    <a:pt x="12934" y="2760"/>
                    <a:pt x="13579" y="2532"/>
                  </a:cubicBezTo>
                  <a:cubicBezTo>
                    <a:pt x="14136" y="2330"/>
                    <a:pt x="14744" y="2418"/>
                    <a:pt x="15326" y="2330"/>
                  </a:cubicBezTo>
                  <a:cubicBezTo>
                    <a:pt x="16718" y="2139"/>
                    <a:pt x="17794" y="1076"/>
                    <a:pt x="18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4"/>
            <p:cNvSpPr/>
            <p:nvPr/>
          </p:nvSpPr>
          <p:spPr>
            <a:xfrm>
              <a:off x="-196029" y="4359342"/>
              <a:ext cx="517915" cy="461761"/>
            </a:xfrm>
            <a:custGeom>
              <a:avLst/>
              <a:gdLst/>
              <a:ahLst/>
              <a:cxnLst/>
              <a:rect l="l" t="t" r="r" b="b"/>
              <a:pathLst>
                <a:path w="2481" h="2212" extrusionOk="0">
                  <a:moveTo>
                    <a:pt x="1243" y="0"/>
                  </a:moveTo>
                  <a:cubicBezTo>
                    <a:pt x="1129" y="0"/>
                    <a:pt x="1013" y="18"/>
                    <a:pt x="899" y="55"/>
                  </a:cubicBezTo>
                  <a:cubicBezTo>
                    <a:pt x="317" y="246"/>
                    <a:pt x="0" y="865"/>
                    <a:pt x="190" y="1447"/>
                  </a:cubicBezTo>
                  <a:cubicBezTo>
                    <a:pt x="342" y="1915"/>
                    <a:pt x="773" y="2211"/>
                    <a:pt x="1238" y="2211"/>
                  </a:cubicBezTo>
                  <a:cubicBezTo>
                    <a:pt x="1352" y="2211"/>
                    <a:pt x="1468" y="2194"/>
                    <a:pt x="1582" y="2156"/>
                  </a:cubicBezTo>
                  <a:cubicBezTo>
                    <a:pt x="2165" y="1967"/>
                    <a:pt x="2481" y="1346"/>
                    <a:pt x="2291" y="764"/>
                  </a:cubicBezTo>
                  <a:cubicBezTo>
                    <a:pt x="2138" y="296"/>
                    <a:pt x="1708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4"/>
            <p:cNvSpPr/>
            <p:nvPr/>
          </p:nvSpPr>
          <p:spPr>
            <a:xfrm rot="6331643">
              <a:off x="225962" y="5048429"/>
              <a:ext cx="330453" cy="478458"/>
            </a:xfrm>
            <a:custGeom>
              <a:avLst/>
              <a:gdLst/>
              <a:ahLst/>
              <a:cxnLst/>
              <a:rect l="l" t="t" r="r" b="b"/>
              <a:pathLst>
                <a:path w="1583" h="2292" fill="none" extrusionOk="0">
                  <a:moveTo>
                    <a:pt x="1582" y="2101"/>
                  </a:moveTo>
                  <a:cubicBezTo>
                    <a:pt x="1000" y="2291"/>
                    <a:pt x="380" y="1975"/>
                    <a:pt x="190" y="1392"/>
                  </a:cubicBezTo>
                  <a:cubicBezTo>
                    <a:pt x="0" y="810"/>
                    <a:pt x="317" y="191"/>
                    <a:pt x="899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4"/>
            <p:cNvSpPr/>
            <p:nvPr/>
          </p:nvSpPr>
          <p:spPr>
            <a:xfrm>
              <a:off x="-365118" y="4428022"/>
              <a:ext cx="856094" cy="324401"/>
            </a:xfrm>
            <a:custGeom>
              <a:avLst/>
              <a:gdLst/>
              <a:ahLst/>
              <a:cxnLst/>
              <a:rect l="l" t="t" r="r" b="b"/>
              <a:pathLst>
                <a:path w="4101" h="1554" extrusionOk="0">
                  <a:moveTo>
                    <a:pt x="3768" y="1"/>
                  </a:moveTo>
                  <a:cubicBezTo>
                    <a:pt x="3667" y="1"/>
                    <a:pt x="3533" y="13"/>
                    <a:pt x="3354" y="43"/>
                  </a:cubicBezTo>
                  <a:cubicBezTo>
                    <a:pt x="3228" y="55"/>
                    <a:pt x="3088" y="81"/>
                    <a:pt x="2936" y="119"/>
                  </a:cubicBezTo>
                  <a:lnTo>
                    <a:pt x="3012" y="233"/>
                  </a:lnTo>
                  <a:cubicBezTo>
                    <a:pt x="3127" y="207"/>
                    <a:pt x="3228" y="195"/>
                    <a:pt x="3329" y="182"/>
                  </a:cubicBezTo>
                  <a:cubicBezTo>
                    <a:pt x="3523" y="149"/>
                    <a:pt x="3662" y="137"/>
                    <a:pt x="3758" y="137"/>
                  </a:cubicBezTo>
                  <a:cubicBezTo>
                    <a:pt x="3881" y="137"/>
                    <a:pt x="3934" y="156"/>
                    <a:pt x="3949" y="170"/>
                  </a:cubicBezTo>
                  <a:cubicBezTo>
                    <a:pt x="3936" y="195"/>
                    <a:pt x="3835" y="322"/>
                    <a:pt x="3442" y="511"/>
                  </a:cubicBezTo>
                  <a:cubicBezTo>
                    <a:pt x="3101" y="688"/>
                    <a:pt x="2632" y="878"/>
                    <a:pt x="2126" y="1030"/>
                  </a:cubicBezTo>
                  <a:cubicBezTo>
                    <a:pt x="1633" y="1194"/>
                    <a:pt x="1152" y="1321"/>
                    <a:pt x="773" y="1385"/>
                  </a:cubicBezTo>
                  <a:cubicBezTo>
                    <a:pt x="593" y="1410"/>
                    <a:pt x="461" y="1419"/>
                    <a:pt x="366" y="1419"/>
                  </a:cubicBezTo>
                  <a:cubicBezTo>
                    <a:pt x="227" y="1419"/>
                    <a:pt x="167" y="1400"/>
                    <a:pt x="152" y="1385"/>
                  </a:cubicBezTo>
                  <a:cubicBezTo>
                    <a:pt x="165" y="1359"/>
                    <a:pt x="266" y="1233"/>
                    <a:pt x="658" y="1042"/>
                  </a:cubicBezTo>
                  <a:cubicBezTo>
                    <a:pt x="747" y="992"/>
                    <a:pt x="849" y="954"/>
                    <a:pt x="950" y="904"/>
                  </a:cubicBezTo>
                  <a:cubicBezTo>
                    <a:pt x="950" y="853"/>
                    <a:pt x="937" y="803"/>
                    <a:pt x="950" y="764"/>
                  </a:cubicBezTo>
                  <a:lnTo>
                    <a:pt x="950" y="764"/>
                  </a:lnTo>
                  <a:cubicBezTo>
                    <a:pt x="810" y="815"/>
                    <a:pt x="671" y="878"/>
                    <a:pt x="557" y="941"/>
                  </a:cubicBezTo>
                  <a:cubicBezTo>
                    <a:pt x="25" y="1208"/>
                    <a:pt x="0" y="1346"/>
                    <a:pt x="25" y="1435"/>
                  </a:cubicBezTo>
                  <a:cubicBezTo>
                    <a:pt x="43" y="1488"/>
                    <a:pt x="98" y="1554"/>
                    <a:pt x="333" y="1554"/>
                  </a:cubicBezTo>
                  <a:cubicBezTo>
                    <a:pt x="434" y="1554"/>
                    <a:pt x="568" y="1542"/>
                    <a:pt x="747" y="1511"/>
                  </a:cubicBezTo>
                  <a:cubicBezTo>
                    <a:pt x="1139" y="1461"/>
                    <a:pt x="1645" y="1334"/>
                    <a:pt x="2177" y="1157"/>
                  </a:cubicBezTo>
                  <a:cubicBezTo>
                    <a:pt x="2696" y="992"/>
                    <a:pt x="3189" y="803"/>
                    <a:pt x="3544" y="612"/>
                  </a:cubicBezTo>
                  <a:cubicBezTo>
                    <a:pt x="4075" y="347"/>
                    <a:pt x="4100" y="207"/>
                    <a:pt x="4075" y="119"/>
                  </a:cubicBezTo>
                  <a:cubicBezTo>
                    <a:pt x="4057" y="66"/>
                    <a:pt x="4003" y="1"/>
                    <a:pt x="3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4"/>
            <p:cNvSpPr/>
            <p:nvPr/>
          </p:nvSpPr>
          <p:spPr>
            <a:xfrm>
              <a:off x="941255" y="4575610"/>
              <a:ext cx="845656" cy="681786"/>
            </a:xfrm>
            <a:custGeom>
              <a:avLst/>
              <a:gdLst/>
              <a:ahLst/>
              <a:cxnLst/>
              <a:rect l="l" t="t" r="r" b="b"/>
              <a:pathLst>
                <a:path w="4051" h="3266" extrusionOk="0">
                  <a:moveTo>
                    <a:pt x="3025" y="1"/>
                  </a:moveTo>
                  <a:cubicBezTo>
                    <a:pt x="2481" y="114"/>
                    <a:pt x="1975" y="304"/>
                    <a:pt x="1520" y="595"/>
                  </a:cubicBezTo>
                  <a:cubicBezTo>
                    <a:pt x="975" y="709"/>
                    <a:pt x="469" y="899"/>
                    <a:pt x="1" y="1190"/>
                  </a:cubicBezTo>
                  <a:cubicBezTo>
                    <a:pt x="342" y="1874"/>
                    <a:pt x="684" y="2569"/>
                    <a:pt x="1025" y="3266"/>
                  </a:cubicBezTo>
                  <a:cubicBezTo>
                    <a:pt x="1481" y="2987"/>
                    <a:pt x="1987" y="2785"/>
                    <a:pt x="2532" y="2670"/>
                  </a:cubicBezTo>
                  <a:cubicBezTo>
                    <a:pt x="3000" y="2392"/>
                    <a:pt x="3506" y="2189"/>
                    <a:pt x="4051" y="2076"/>
                  </a:cubicBezTo>
                  <a:cubicBezTo>
                    <a:pt x="3708" y="1379"/>
                    <a:pt x="3367" y="696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4"/>
            <p:cNvSpPr/>
            <p:nvPr/>
          </p:nvSpPr>
          <p:spPr>
            <a:xfrm>
              <a:off x="930817" y="4551812"/>
              <a:ext cx="845448" cy="684499"/>
            </a:xfrm>
            <a:custGeom>
              <a:avLst/>
              <a:gdLst/>
              <a:ahLst/>
              <a:cxnLst/>
              <a:rect l="l" t="t" r="r" b="b"/>
              <a:pathLst>
                <a:path w="4050" h="3279" extrusionOk="0">
                  <a:moveTo>
                    <a:pt x="3024" y="0"/>
                  </a:moveTo>
                  <a:cubicBezTo>
                    <a:pt x="2481" y="115"/>
                    <a:pt x="1974" y="317"/>
                    <a:pt x="1519" y="595"/>
                  </a:cubicBezTo>
                  <a:cubicBezTo>
                    <a:pt x="974" y="709"/>
                    <a:pt x="456" y="911"/>
                    <a:pt x="0" y="1190"/>
                  </a:cubicBezTo>
                  <a:lnTo>
                    <a:pt x="1025" y="3278"/>
                  </a:lnTo>
                  <a:cubicBezTo>
                    <a:pt x="1480" y="2987"/>
                    <a:pt x="1987" y="2798"/>
                    <a:pt x="2531" y="2683"/>
                  </a:cubicBezTo>
                  <a:cubicBezTo>
                    <a:pt x="2987" y="2405"/>
                    <a:pt x="3505" y="2202"/>
                    <a:pt x="4050" y="2089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4"/>
            <p:cNvSpPr/>
            <p:nvPr/>
          </p:nvSpPr>
          <p:spPr>
            <a:xfrm>
              <a:off x="1091766" y="4755346"/>
              <a:ext cx="142995" cy="47596"/>
            </a:xfrm>
            <a:custGeom>
              <a:avLst/>
              <a:gdLst/>
              <a:ahLst/>
              <a:cxnLst/>
              <a:rect l="l" t="t" r="r" b="b"/>
              <a:pathLst>
                <a:path w="685" h="228" fill="none" extrusionOk="0">
                  <a:moveTo>
                    <a:pt x="1" y="228"/>
                  </a:moveTo>
                  <a:cubicBezTo>
                    <a:pt x="229" y="127"/>
                    <a:pt x="456" y="51"/>
                    <a:pt x="68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4"/>
            <p:cNvSpPr/>
            <p:nvPr/>
          </p:nvSpPr>
          <p:spPr>
            <a:xfrm>
              <a:off x="1015362" y="4781648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3"/>
                  </a:moveTo>
                  <a:cubicBezTo>
                    <a:pt x="355" y="241"/>
                    <a:pt x="721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4"/>
            <p:cNvSpPr/>
            <p:nvPr/>
          </p:nvSpPr>
          <p:spPr>
            <a:xfrm>
              <a:off x="1028305" y="4808160"/>
              <a:ext cx="235473" cy="92477"/>
            </a:xfrm>
            <a:custGeom>
              <a:avLst/>
              <a:gdLst/>
              <a:ahLst/>
              <a:cxnLst/>
              <a:rect l="l" t="t" r="r" b="b"/>
              <a:pathLst>
                <a:path w="1128" h="443" fill="none" extrusionOk="0">
                  <a:moveTo>
                    <a:pt x="1" y="443"/>
                  </a:moveTo>
                  <a:cubicBezTo>
                    <a:pt x="355" y="253"/>
                    <a:pt x="723" y="101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4"/>
            <p:cNvSpPr/>
            <p:nvPr/>
          </p:nvSpPr>
          <p:spPr>
            <a:xfrm>
              <a:off x="1041665" y="4834463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1" y="443"/>
                  </a:moveTo>
                  <a:cubicBezTo>
                    <a:pt x="355" y="254"/>
                    <a:pt x="722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4"/>
            <p:cNvSpPr/>
            <p:nvPr/>
          </p:nvSpPr>
          <p:spPr>
            <a:xfrm>
              <a:off x="1054816" y="4863479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22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4"/>
            <p:cNvSpPr/>
            <p:nvPr/>
          </p:nvSpPr>
          <p:spPr>
            <a:xfrm>
              <a:off x="1068177" y="4889991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4"/>
                  </a:moveTo>
                  <a:cubicBezTo>
                    <a:pt x="355" y="253"/>
                    <a:pt x="721" y="101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4"/>
            <p:cNvSpPr/>
            <p:nvPr/>
          </p:nvSpPr>
          <p:spPr>
            <a:xfrm>
              <a:off x="1081328" y="4916294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4" y="254"/>
                    <a:pt x="734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4"/>
            <p:cNvSpPr/>
            <p:nvPr/>
          </p:nvSpPr>
          <p:spPr>
            <a:xfrm>
              <a:off x="1094479" y="4945519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1" y="443"/>
                  </a:moveTo>
                  <a:cubicBezTo>
                    <a:pt x="355" y="240"/>
                    <a:pt x="735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4"/>
            <p:cNvSpPr/>
            <p:nvPr/>
          </p:nvSpPr>
          <p:spPr>
            <a:xfrm>
              <a:off x="1107631" y="4971822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3"/>
                  </a:moveTo>
                  <a:cubicBezTo>
                    <a:pt x="355" y="254"/>
                    <a:pt x="735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4"/>
            <p:cNvSpPr/>
            <p:nvPr/>
          </p:nvSpPr>
          <p:spPr>
            <a:xfrm>
              <a:off x="1120991" y="4998333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0" y="443"/>
                  </a:moveTo>
                  <a:cubicBezTo>
                    <a:pt x="355" y="254"/>
                    <a:pt x="734" y="102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4"/>
            <p:cNvSpPr/>
            <p:nvPr/>
          </p:nvSpPr>
          <p:spPr>
            <a:xfrm>
              <a:off x="1134142" y="5027350"/>
              <a:ext cx="235473" cy="89972"/>
            </a:xfrm>
            <a:custGeom>
              <a:avLst/>
              <a:gdLst/>
              <a:ahLst/>
              <a:cxnLst/>
              <a:rect l="l" t="t" r="r" b="b"/>
              <a:pathLst>
                <a:path w="1128" h="431" fill="none" extrusionOk="0">
                  <a:moveTo>
                    <a:pt x="0" y="430"/>
                  </a:moveTo>
                  <a:cubicBezTo>
                    <a:pt x="355" y="241"/>
                    <a:pt x="734" y="101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4"/>
            <p:cNvSpPr/>
            <p:nvPr/>
          </p:nvSpPr>
          <p:spPr>
            <a:xfrm>
              <a:off x="1147294" y="5093525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3"/>
                  </a:moveTo>
                  <a:cubicBezTo>
                    <a:pt x="178" y="152"/>
                    <a:pt x="367" y="63"/>
                    <a:pt x="545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4"/>
            <p:cNvSpPr/>
            <p:nvPr/>
          </p:nvSpPr>
          <p:spPr>
            <a:xfrm>
              <a:off x="1408861" y="4630929"/>
              <a:ext cx="142787" cy="47804"/>
            </a:xfrm>
            <a:custGeom>
              <a:avLst/>
              <a:gdLst/>
              <a:ahLst/>
              <a:cxnLst/>
              <a:rect l="l" t="t" r="r" b="b"/>
              <a:pathLst>
                <a:path w="684" h="229" fill="none" extrusionOk="0">
                  <a:moveTo>
                    <a:pt x="0" y="229"/>
                  </a:moveTo>
                  <a:cubicBezTo>
                    <a:pt x="216" y="127"/>
                    <a:pt x="444" y="51"/>
                    <a:pt x="68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4"/>
            <p:cNvSpPr/>
            <p:nvPr/>
          </p:nvSpPr>
          <p:spPr>
            <a:xfrm>
              <a:off x="1329535" y="4657441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35" y="102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4"/>
            <p:cNvSpPr/>
            <p:nvPr/>
          </p:nvSpPr>
          <p:spPr>
            <a:xfrm>
              <a:off x="1342895" y="4683743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5" y="254"/>
                    <a:pt x="735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4"/>
            <p:cNvSpPr/>
            <p:nvPr/>
          </p:nvSpPr>
          <p:spPr>
            <a:xfrm>
              <a:off x="1358760" y="4712969"/>
              <a:ext cx="232759" cy="89972"/>
            </a:xfrm>
            <a:custGeom>
              <a:avLst/>
              <a:gdLst/>
              <a:ahLst/>
              <a:cxnLst/>
              <a:rect l="l" t="t" r="r" b="b"/>
              <a:pathLst>
                <a:path w="1115" h="431" fill="none" extrusionOk="0">
                  <a:moveTo>
                    <a:pt x="0" y="431"/>
                  </a:moveTo>
                  <a:cubicBezTo>
                    <a:pt x="342" y="241"/>
                    <a:pt x="721" y="89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4"/>
            <p:cNvSpPr/>
            <p:nvPr/>
          </p:nvSpPr>
          <p:spPr>
            <a:xfrm>
              <a:off x="1371912" y="4739480"/>
              <a:ext cx="232550" cy="92477"/>
            </a:xfrm>
            <a:custGeom>
              <a:avLst/>
              <a:gdLst/>
              <a:ahLst/>
              <a:cxnLst/>
              <a:rect l="l" t="t" r="r" b="b"/>
              <a:pathLst>
                <a:path w="1114" h="443" fill="none" extrusionOk="0">
                  <a:moveTo>
                    <a:pt x="0" y="443"/>
                  </a:moveTo>
                  <a:cubicBezTo>
                    <a:pt x="342" y="240"/>
                    <a:pt x="722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4"/>
            <p:cNvSpPr/>
            <p:nvPr/>
          </p:nvSpPr>
          <p:spPr>
            <a:xfrm>
              <a:off x="1385063" y="4765783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54"/>
                    <a:pt x="722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4"/>
            <p:cNvSpPr/>
            <p:nvPr/>
          </p:nvSpPr>
          <p:spPr>
            <a:xfrm>
              <a:off x="1398214" y="4792295"/>
              <a:ext cx="232759" cy="92477"/>
            </a:xfrm>
            <a:custGeom>
              <a:avLst/>
              <a:gdLst/>
              <a:ahLst/>
              <a:cxnLst/>
              <a:rect l="l" t="t" r="r" b="b"/>
              <a:pathLst>
                <a:path w="1115" h="443" fill="none" extrusionOk="0">
                  <a:moveTo>
                    <a:pt x="1" y="443"/>
                  </a:moveTo>
                  <a:cubicBezTo>
                    <a:pt x="343" y="253"/>
                    <a:pt x="723" y="102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4"/>
            <p:cNvSpPr/>
            <p:nvPr/>
          </p:nvSpPr>
          <p:spPr>
            <a:xfrm>
              <a:off x="1411575" y="4821311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41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4"/>
            <p:cNvSpPr/>
            <p:nvPr/>
          </p:nvSpPr>
          <p:spPr>
            <a:xfrm>
              <a:off x="1424726" y="4847614"/>
              <a:ext cx="232550" cy="92895"/>
            </a:xfrm>
            <a:custGeom>
              <a:avLst/>
              <a:gdLst/>
              <a:ahLst/>
              <a:cxnLst/>
              <a:rect l="l" t="t" r="r" b="b"/>
              <a:pathLst>
                <a:path w="1114" h="445" fill="none" extrusionOk="0">
                  <a:moveTo>
                    <a:pt x="0" y="444"/>
                  </a:moveTo>
                  <a:cubicBezTo>
                    <a:pt x="343" y="254"/>
                    <a:pt x="722" y="102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4"/>
            <p:cNvSpPr/>
            <p:nvPr/>
          </p:nvSpPr>
          <p:spPr>
            <a:xfrm>
              <a:off x="1438086" y="4874126"/>
              <a:ext cx="232550" cy="92686"/>
            </a:xfrm>
            <a:custGeom>
              <a:avLst/>
              <a:gdLst/>
              <a:ahLst/>
              <a:cxnLst/>
              <a:rect l="l" t="t" r="r" b="b"/>
              <a:pathLst>
                <a:path w="1114" h="444" fill="none" extrusionOk="0">
                  <a:moveTo>
                    <a:pt x="0" y="444"/>
                  </a:moveTo>
                  <a:cubicBezTo>
                    <a:pt x="341" y="253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4"/>
            <p:cNvSpPr/>
            <p:nvPr/>
          </p:nvSpPr>
          <p:spPr>
            <a:xfrm>
              <a:off x="1451029" y="4903142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3" y="241"/>
                    <a:pt x="723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4"/>
            <p:cNvSpPr/>
            <p:nvPr/>
          </p:nvSpPr>
          <p:spPr>
            <a:xfrm>
              <a:off x="1464389" y="4969108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4"/>
                  </a:moveTo>
                  <a:cubicBezTo>
                    <a:pt x="178" y="153"/>
                    <a:pt x="355" y="77"/>
                    <a:pt x="54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4"/>
            <p:cNvSpPr/>
            <p:nvPr/>
          </p:nvSpPr>
          <p:spPr>
            <a:xfrm>
              <a:off x="1260855" y="4705036"/>
              <a:ext cx="185163" cy="380556"/>
            </a:xfrm>
            <a:custGeom>
              <a:avLst/>
              <a:gdLst/>
              <a:ahLst/>
              <a:cxnLst/>
              <a:rect l="l" t="t" r="r" b="b"/>
              <a:pathLst>
                <a:path w="887" h="1823" fill="none" extrusionOk="0">
                  <a:moveTo>
                    <a:pt x="1" y="0"/>
                  </a:moveTo>
                  <a:lnTo>
                    <a:pt x="887" y="1823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4"/>
            <p:cNvSpPr/>
            <p:nvPr/>
          </p:nvSpPr>
          <p:spPr>
            <a:xfrm>
              <a:off x="930817" y="4781648"/>
              <a:ext cx="66175" cy="153433"/>
            </a:xfrm>
            <a:custGeom>
              <a:avLst/>
              <a:gdLst/>
              <a:ahLst/>
              <a:cxnLst/>
              <a:rect l="l" t="t" r="r" b="b"/>
              <a:pathLst>
                <a:path w="317" h="735" fill="none" extrusionOk="0">
                  <a:moveTo>
                    <a:pt x="152" y="1"/>
                  </a:moveTo>
                  <a:lnTo>
                    <a:pt x="0" y="89"/>
                  </a:lnTo>
                  <a:lnTo>
                    <a:pt x="316" y="735"/>
                  </a:lnTo>
                </a:path>
              </a:pathLst>
            </a:custGeom>
            <a:noFill/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4"/>
            <p:cNvSpPr/>
            <p:nvPr/>
          </p:nvSpPr>
          <p:spPr>
            <a:xfrm>
              <a:off x="1562085" y="4551812"/>
              <a:ext cx="198524" cy="407067"/>
            </a:xfrm>
            <a:custGeom>
              <a:avLst/>
              <a:gdLst/>
              <a:ahLst/>
              <a:cxnLst/>
              <a:rect l="l" t="t" r="r" b="b"/>
              <a:pathLst>
                <a:path w="951" h="1950" fill="none" extrusionOk="0">
                  <a:moveTo>
                    <a:pt x="0" y="0"/>
                  </a:moveTo>
                  <a:lnTo>
                    <a:pt x="950" y="1949"/>
                  </a:lnTo>
                </a:path>
              </a:pathLst>
            </a:custGeom>
            <a:solidFill>
              <a:schemeClr val="accent2"/>
            </a:solidFill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4"/>
            <p:cNvSpPr/>
            <p:nvPr/>
          </p:nvSpPr>
          <p:spPr>
            <a:xfrm>
              <a:off x="-420542" y="3957285"/>
              <a:ext cx="148006" cy="148214"/>
            </a:xfrm>
            <a:custGeom>
              <a:avLst/>
              <a:gdLst/>
              <a:ahLst/>
              <a:cxnLst/>
              <a:rect l="l" t="t" r="r" b="b"/>
              <a:pathLst>
                <a:path w="709" h="710" extrusionOk="0">
                  <a:moveTo>
                    <a:pt x="354" y="0"/>
                  </a:moveTo>
                  <a:lnTo>
                    <a:pt x="316" y="191"/>
                  </a:lnTo>
                  <a:cubicBezTo>
                    <a:pt x="304" y="254"/>
                    <a:pt x="253" y="304"/>
                    <a:pt x="189" y="317"/>
                  </a:cubicBezTo>
                  <a:lnTo>
                    <a:pt x="0" y="355"/>
                  </a:lnTo>
                  <a:lnTo>
                    <a:pt x="189" y="380"/>
                  </a:lnTo>
                  <a:cubicBezTo>
                    <a:pt x="253" y="393"/>
                    <a:pt x="304" y="444"/>
                    <a:pt x="316" y="520"/>
                  </a:cubicBezTo>
                  <a:lnTo>
                    <a:pt x="354" y="709"/>
                  </a:lnTo>
                  <a:lnTo>
                    <a:pt x="380" y="520"/>
                  </a:lnTo>
                  <a:cubicBezTo>
                    <a:pt x="392" y="444"/>
                    <a:pt x="442" y="393"/>
                    <a:pt x="518" y="380"/>
                  </a:cubicBezTo>
                  <a:lnTo>
                    <a:pt x="709" y="355"/>
                  </a:lnTo>
                  <a:lnTo>
                    <a:pt x="518" y="317"/>
                  </a:lnTo>
                  <a:cubicBezTo>
                    <a:pt x="442" y="304"/>
                    <a:pt x="392" y="254"/>
                    <a:pt x="380" y="191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4"/>
            <p:cNvSpPr/>
            <p:nvPr/>
          </p:nvSpPr>
          <p:spPr>
            <a:xfrm>
              <a:off x="667894" y="4604626"/>
              <a:ext cx="142787" cy="142995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1" y="1"/>
                  </a:moveTo>
                  <a:lnTo>
                    <a:pt x="316" y="190"/>
                  </a:lnTo>
                  <a:cubicBezTo>
                    <a:pt x="304" y="254"/>
                    <a:pt x="253" y="304"/>
                    <a:pt x="189" y="316"/>
                  </a:cubicBezTo>
                  <a:lnTo>
                    <a:pt x="0" y="342"/>
                  </a:lnTo>
                  <a:lnTo>
                    <a:pt x="189" y="380"/>
                  </a:lnTo>
                  <a:cubicBezTo>
                    <a:pt x="253" y="392"/>
                    <a:pt x="304" y="443"/>
                    <a:pt x="316" y="507"/>
                  </a:cubicBezTo>
                  <a:lnTo>
                    <a:pt x="341" y="684"/>
                  </a:lnTo>
                  <a:lnTo>
                    <a:pt x="380" y="507"/>
                  </a:lnTo>
                  <a:cubicBezTo>
                    <a:pt x="380" y="443"/>
                    <a:pt x="443" y="392"/>
                    <a:pt x="506" y="380"/>
                  </a:cubicBezTo>
                  <a:lnTo>
                    <a:pt x="683" y="342"/>
                  </a:lnTo>
                  <a:lnTo>
                    <a:pt x="506" y="316"/>
                  </a:lnTo>
                  <a:cubicBezTo>
                    <a:pt x="443" y="304"/>
                    <a:pt x="380" y="254"/>
                    <a:pt x="380" y="190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4"/>
            <p:cNvSpPr/>
            <p:nvPr/>
          </p:nvSpPr>
          <p:spPr>
            <a:xfrm>
              <a:off x="2567020" y="5078912"/>
              <a:ext cx="142995" cy="14299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1"/>
                  </a:moveTo>
                  <a:lnTo>
                    <a:pt x="305" y="178"/>
                  </a:lnTo>
                  <a:cubicBezTo>
                    <a:pt x="305" y="254"/>
                    <a:pt x="242" y="304"/>
                    <a:pt x="178" y="304"/>
                  </a:cubicBezTo>
                  <a:lnTo>
                    <a:pt x="1" y="342"/>
                  </a:lnTo>
                  <a:lnTo>
                    <a:pt x="178" y="367"/>
                  </a:lnTo>
                  <a:cubicBezTo>
                    <a:pt x="242" y="380"/>
                    <a:pt x="305" y="431"/>
                    <a:pt x="305" y="494"/>
                  </a:cubicBezTo>
                  <a:lnTo>
                    <a:pt x="343" y="684"/>
                  </a:lnTo>
                  <a:lnTo>
                    <a:pt x="368" y="494"/>
                  </a:lnTo>
                  <a:cubicBezTo>
                    <a:pt x="381" y="431"/>
                    <a:pt x="431" y="380"/>
                    <a:pt x="495" y="367"/>
                  </a:cubicBezTo>
                  <a:lnTo>
                    <a:pt x="684" y="342"/>
                  </a:lnTo>
                  <a:lnTo>
                    <a:pt x="495" y="304"/>
                  </a:lnTo>
                  <a:cubicBezTo>
                    <a:pt x="431" y="304"/>
                    <a:pt x="381" y="254"/>
                    <a:pt x="368" y="17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4"/>
            <p:cNvSpPr/>
            <p:nvPr/>
          </p:nvSpPr>
          <p:spPr>
            <a:xfrm>
              <a:off x="1876675" y="4842395"/>
              <a:ext cx="148214" cy="148214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55" y="0"/>
                  </a:moveTo>
                  <a:lnTo>
                    <a:pt x="317" y="191"/>
                  </a:lnTo>
                  <a:cubicBezTo>
                    <a:pt x="317" y="253"/>
                    <a:pt x="253" y="304"/>
                    <a:pt x="191" y="317"/>
                  </a:cubicBezTo>
                  <a:lnTo>
                    <a:pt x="0" y="355"/>
                  </a:lnTo>
                  <a:lnTo>
                    <a:pt x="191" y="380"/>
                  </a:lnTo>
                  <a:cubicBezTo>
                    <a:pt x="253" y="393"/>
                    <a:pt x="317" y="444"/>
                    <a:pt x="317" y="520"/>
                  </a:cubicBezTo>
                  <a:lnTo>
                    <a:pt x="355" y="709"/>
                  </a:lnTo>
                  <a:lnTo>
                    <a:pt x="380" y="520"/>
                  </a:lnTo>
                  <a:cubicBezTo>
                    <a:pt x="393" y="444"/>
                    <a:pt x="456" y="393"/>
                    <a:pt x="520" y="380"/>
                  </a:cubicBezTo>
                  <a:lnTo>
                    <a:pt x="709" y="355"/>
                  </a:lnTo>
                  <a:lnTo>
                    <a:pt x="520" y="317"/>
                  </a:lnTo>
                  <a:cubicBezTo>
                    <a:pt x="456" y="304"/>
                    <a:pt x="393" y="253"/>
                    <a:pt x="380" y="191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2102650" y="4896358"/>
              <a:ext cx="364899" cy="351957"/>
            </a:xfrm>
            <a:custGeom>
              <a:avLst/>
              <a:gdLst/>
              <a:ahLst/>
              <a:cxnLst/>
              <a:rect l="l" t="t" r="r" b="b"/>
              <a:pathLst>
                <a:path w="1748" h="1686" extrusionOk="0">
                  <a:moveTo>
                    <a:pt x="920" y="1"/>
                  </a:moveTo>
                  <a:cubicBezTo>
                    <a:pt x="887" y="1"/>
                    <a:pt x="854" y="8"/>
                    <a:pt x="823" y="23"/>
                  </a:cubicBezTo>
                  <a:cubicBezTo>
                    <a:pt x="722" y="62"/>
                    <a:pt x="659" y="175"/>
                    <a:pt x="684" y="290"/>
                  </a:cubicBezTo>
                  <a:cubicBezTo>
                    <a:pt x="632" y="206"/>
                    <a:pt x="545" y="157"/>
                    <a:pt x="459" y="157"/>
                  </a:cubicBezTo>
                  <a:cubicBezTo>
                    <a:pt x="441" y="157"/>
                    <a:pt x="423" y="159"/>
                    <a:pt x="406" y="163"/>
                  </a:cubicBezTo>
                  <a:cubicBezTo>
                    <a:pt x="292" y="201"/>
                    <a:pt x="216" y="302"/>
                    <a:pt x="216" y="403"/>
                  </a:cubicBezTo>
                  <a:lnTo>
                    <a:pt x="229" y="416"/>
                  </a:lnTo>
                  <a:cubicBezTo>
                    <a:pt x="229" y="492"/>
                    <a:pt x="190" y="555"/>
                    <a:pt x="140" y="593"/>
                  </a:cubicBezTo>
                  <a:lnTo>
                    <a:pt x="128" y="605"/>
                  </a:lnTo>
                  <a:cubicBezTo>
                    <a:pt x="38" y="669"/>
                    <a:pt x="1" y="796"/>
                    <a:pt x="52" y="897"/>
                  </a:cubicBezTo>
                  <a:cubicBezTo>
                    <a:pt x="97" y="988"/>
                    <a:pt x="183" y="1038"/>
                    <a:pt x="282" y="1038"/>
                  </a:cubicBezTo>
                  <a:cubicBezTo>
                    <a:pt x="293" y="1038"/>
                    <a:pt x="305" y="1037"/>
                    <a:pt x="317" y="1036"/>
                  </a:cubicBezTo>
                  <a:lnTo>
                    <a:pt x="317" y="1036"/>
                  </a:lnTo>
                  <a:cubicBezTo>
                    <a:pt x="216" y="1086"/>
                    <a:pt x="165" y="1201"/>
                    <a:pt x="203" y="1314"/>
                  </a:cubicBezTo>
                  <a:cubicBezTo>
                    <a:pt x="229" y="1429"/>
                    <a:pt x="330" y="1491"/>
                    <a:pt x="443" y="1491"/>
                  </a:cubicBezTo>
                  <a:lnTo>
                    <a:pt x="457" y="1491"/>
                  </a:lnTo>
                  <a:cubicBezTo>
                    <a:pt x="519" y="1491"/>
                    <a:pt x="583" y="1517"/>
                    <a:pt x="621" y="1580"/>
                  </a:cubicBezTo>
                  <a:lnTo>
                    <a:pt x="634" y="1593"/>
                  </a:lnTo>
                  <a:cubicBezTo>
                    <a:pt x="678" y="1655"/>
                    <a:pt x="753" y="1686"/>
                    <a:pt x="828" y="1686"/>
                  </a:cubicBezTo>
                  <a:cubicBezTo>
                    <a:pt x="861" y="1686"/>
                    <a:pt x="894" y="1680"/>
                    <a:pt x="924" y="1669"/>
                  </a:cubicBezTo>
                  <a:cubicBezTo>
                    <a:pt x="1026" y="1618"/>
                    <a:pt x="1089" y="1505"/>
                    <a:pt x="1064" y="1390"/>
                  </a:cubicBezTo>
                  <a:lnTo>
                    <a:pt x="1064" y="1390"/>
                  </a:lnTo>
                  <a:cubicBezTo>
                    <a:pt x="1116" y="1474"/>
                    <a:pt x="1203" y="1523"/>
                    <a:pt x="1290" y="1523"/>
                  </a:cubicBezTo>
                  <a:cubicBezTo>
                    <a:pt x="1307" y="1523"/>
                    <a:pt x="1325" y="1521"/>
                    <a:pt x="1342" y="1517"/>
                  </a:cubicBezTo>
                  <a:cubicBezTo>
                    <a:pt x="1456" y="1491"/>
                    <a:pt x="1532" y="1390"/>
                    <a:pt x="1520" y="1277"/>
                  </a:cubicBezTo>
                  <a:lnTo>
                    <a:pt x="1520" y="1264"/>
                  </a:lnTo>
                  <a:cubicBezTo>
                    <a:pt x="1520" y="1201"/>
                    <a:pt x="1557" y="1125"/>
                    <a:pt x="1608" y="1086"/>
                  </a:cubicBezTo>
                  <a:lnTo>
                    <a:pt x="1621" y="1086"/>
                  </a:lnTo>
                  <a:cubicBezTo>
                    <a:pt x="1709" y="1010"/>
                    <a:pt x="1747" y="897"/>
                    <a:pt x="1697" y="783"/>
                  </a:cubicBezTo>
                  <a:cubicBezTo>
                    <a:pt x="1651" y="692"/>
                    <a:pt x="1555" y="642"/>
                    <a:pt x="1463" y="642"/>
                  </a:cubicBezTo>
                  <a:cubicBezTo>
                    <a:pt x="1452" y="642"/>
                    <a:pt x="1441" y="643"/>
                    <a:pt x="1431" y="644"/>
                  </a:cubicBezTo>
                  <a:cubicBezTo>
                    <a:pt x="1520" y="593"/>
                    <a:pt x="1582" y="479"/>
                    <a:pt x="1545" y="366"/>
                  </a:cubicBezTo>
                  <a:cubicBezTo>
                    <a:pt x="1520" y="264"/>
                    <a:pt x="1418" y="188"/>
                    <a:pt x="1304" y="188"/>
                  </a:cubicBezTo>
                  <a:lnTo>
                    <a:pt x="1292" y="188"/>
                  </a:lnTo>
                  <a:cubicBezTo>
                    <a:pt x="1228" y="188"/>
                    <a:pt x="1165" y="163"/>
                    <a:pt x="1127" y="112"/>
                  </a:cubicBezTo>
                  <a:lnTo>
                    <a:pt x="1115" y="99"/>
                  </a:lnTo>
                  <a:cubicBezTo>
                    <a:pt x="1070" y="38"/>
                    <a:pt x="996" y="1"/>
                    <a:pt x="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4"/>
            <p:cNvSpPr/>
            <p:nvPr/>
          </p:nvSpPr>
          <p:spPr>
            <a:xfrm>
              <a:off x="2179262" y="5041232"/>
              <a:ext cx="195601" cy="68888"/>
            </a:xfrm>
            <a:custGeom>
              <a:avLst/>
              <a:gdLst/>
              <a:ahLst/>
              <a:cxnLst/>
              <a:rect l="l" t="t" r="r" b="b"/>
              <a:pathLst>
                <a:path w="937" h="330" fill="none" extrusionOk="0">
                  <a:moveTo>
                    <a:pt x="937" y="1"/>
                  </a:moveTo>
                  <a:lnTo>
                    <a:pt x="0" y="33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4"/>
            <p:cNvSpPr/>
            <p:nvPr/>
          </p:nvSpPr>
          <p:spPr>
            <a:xfrm>
              <a:off x="2253160" y="4983199"/>
              <a:ext cx="68888" cy="195601"/>
            </a:xfrm>
            <a:custGeom>
              <a:avLst/>
              <a:gdLst/>
              <a:ahLst/>
              <a:cxnLst/>
              <a:rect l="l" t="t" r="r" b="b"/>
              <a:pathLst>
                <a:path w="330" h="937" fill="none" extrusionOk="0">
                  <a:moveTo>
                    <a:pt x="1" y="0"/>
                  </a:moveTo>
                  <a:lnTo>
                    <a:pt x="330" y="93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4"/>
            <p:cNvSpPr/>
            <p:nvPr/>
          </p:nvSpPr>
          <p:spPr>
            <a:xfrm>
              <a:off x="2284891" y="4946041"/>
              <a:ext cx="61164" cy="127130"/>
            </a:xfrm>
            <a:custGeom>
              <a:avLst/>
              <a:gdLst/>
              <a:ahLst/>
              <a:cxnLst/>
              <a:rect l="l" t="t" r="r" b="b"/>
              <a:pathLst>
                <a:path w="293" h="609" fill="none" extrusionOk="0">
                  <a:moveTo>
                    <a:pt x="1" y="608"/>
                  </a:moveTo>
                  <a:lnTo>
                    <a:pt x="292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4"/>
            <p:cNvSpPr/>
            <p:nvPr/>
          </p:nvSpPr>
          <p:spPr>
            <a:xfrm>
              <a:off x="2284891" y="4972553"/>
              <a:ext cx="98114" cy="100619"/>
            </a:xfrm>
            <a:custGeom>
              <a:avLst/>
              <a:gdLst/>
              <a:ahLst/>
              <a:cxnLst/>
              <a:rect l="l" t="t" r="r" b="b"/>
              <a:pathLst>
                <a:path w="470" h="482" fill="none" extrusionOk="0">
                  <a:moveTo>
                    <a:pt x="1" y="481"/>
                  </a:moveTo>
                  <a:lnTo>
                    <a:pt x="469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4"/>
            <p:cNvSpPr/>
            <p:nvPr/>
          </p:nvSpPr>
          <p:spPr>
            <a:xfrm>
              <a:off x="2284891" y="4932890"/>
              <a:ext cx="16074" cy="140282"/>
            </a:xfrm>
            <a:custGeom>
              <a:avLst/>
              <a:gdLst/>
              <a:ahLst/>
              <a:cxnLst/>
              <a:rect l="l" t="t" r="r" b="b"/>
              <a:pathLst>
                <a:path w="77" h="672" fill="none" extrusionOk="0">
                  <a:moveTo>
                    <a:pt x="1" y="671"/>
                  </a:moveTo>
                  <a:lnTo>
                    <a:pt x="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4"/>
            <p:cNvSpPr/>
            <p:nvPr/>
          </p:nvSpPr>
          <p:spPr>
            <a:xfrm>
              <a:off x="2224352" y="5072962"/>
              <a:ext cx="60747" cy="124208"/>
            </a:xfrm>
            <a:custGeom>
              <a:avLst/>
              <a:gdLst/>
              <a:ahLst/>
              <a:cxnLst/>
              <a:rect l="l" t="t" r="r" b="b"/>
              <a:pathLst>
                <a:path w="291" h="595" fill="none" extrusionOk="0">
                  <a:moveTo>
                    <a:pt x="291" y="0"/>
                  </a:moveTo>
                  <a:lnTo>
                    <a:pt x="0" y="5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4"/>
            <p:cNvSpPr/>
            <p:nvPr/>
          </p:nvSpPr>
          <p:spPr>
            <a:xfrm>
              <a:off x="2187194" y="5072962"/>
              <a:ext cx="97905" cy="97905"/>
            </a:xfrm>
            <a:custGeom>
              <a:avLst/>
              <a:gdLst/>
              <a:ahLst/>
              <a:cxnLst/>
              <a:rect l="l" t="t" r="r" b="b"/>
              <a:pathLst>
                <a:path w="469" h="469" fill="none" extrusionOk="0">
                  <a:moveTo>
                    <a:pt x="469" y="0"/>
                  </a:moveTo>
                  <a:lnTo>
                    <a:pt x="1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4"/>
            <p:cNvSpPr/>
            <p:nvPr/>
          </p:nvSpPr>
          <p:spPr>
            <a:xfrm>
              <a:off x="2269025" y="5072962"/>
              <a:ext cx="16074" cy="137568"/>
            </a:xfrm>
            <a:custGeom>
              <a:avLst/>
              <a:gdLst/>
              <a:ahLst/>
              <a:cxnLst/>
              <a:rect l="l" t="t" r="r" b="b"/>
              <a:pathLst>
                <a:path w="77" h="659" fill="none" extrusionOk="0">
                  <a:moveTo>
                    <a:pt x="77" y="0"/>
                  </a:moveTo>
                  <a:lnTo>
                    <a:pt x="1" y="65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4"/>
            <p:cNvSpPr/>
            <p:nvPr/>
          </p:nvSpPr>
          <p:spPr>
            <a:xfrm>
              <a:off x="2284891" y="5072962"/>
              <a:ext cx="127130" cy="60956"/>
            </a:xfrm>
            <a:custGeom>
              <a:avLst/>
              <a:gdLst/>
              <a:ahLst/>
              <a:cxnLst/>
              <a:rect l="l" t="t" r="r" b="b"/>
              <a:pathLst>
                <a:path w="609" h="292" fill="none" extrusionOk="0">
                  <a:moveTo>
                    <a:pt x="1" y="0"/>
                  </a:moveTo>
                  <a:lnTo>
                    <a:pt x="608" y="2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4"/>
            <p:cNvSpPr/>
            <p:nvPr/>
          </p:nvSpPr>
          <p:spPr>
            <a:xfrm>
              <a:off x="2284891" y="5072962"/>
              <a:ext cx="98114" cy="97905"/>
            </a:xfrm>
            <a:custGeom>
              <a:avLst/>
              <a:gdLst/>
              <a:ahLst/>
              <a:cxnLst/>
              <a:rect l="l" t="t" r="r" b="b"/>
              <a:pathLst>
                <a:path w="470" h="469" fill="none" extrusionOk="0">
                  <a:moveTo>
                    <a:pt x="1" y="0"/>
                  </a:moveTo>
                  <a:lnTo>
                    <a:pt x="469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4"/>
            <p:cNvSpPr/>
            <p:nvPr/>
          </p:nvSpPr>
          <p:spPr>
            <a:xfrm>
              <a:off x="2284891" y="5072962"/>
              <a:ext cx="140282" cy="16074"/>
            </a:xfrm>
            <a:custGeom>
              <a:avLst/>
              <a:gdLst/>
              <a:ahLst/>
              <a:cxnLst/>
              <a:rect l="l" t="t" r="r" b="b"/>
              <a:pathLst>
                <a:path w="672" h="77" fill="none" extrusionOk="0">
                  <a:moveTo>
                    <a:pt x="1" y="0"/>
                  </a:moveTo>
                  <a:lnTo>
                    <a:pt x="672" y="7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4"/>
            <p:cNvSpPr/>
            <p:nvPr/>
          </p:nvSpPr>
          <p:spPr>
            <a:xfrm>
              <a:off x="2158178" y="5012007"/>
              <a:ext cx="126922" cy="61164"/>
            </a:xfrm>
            <a:custGeom>
              <a:avLst/>
              <a:gdLst/>
              <a:ahLst/>
              <a:cxnLst/>
              <a:rect l="l" t="t" r="r" b="b"/>
              <a:pathLst>
                <a:path w="608" h="293" fill="none" extrusionOk="0">
                  <a:moveTo>
                    <a:pt x="608" y="292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4"/>
            <p:cNvSpPr/>
            <p:nvPr/>
          </p:nvSpPr>
          <p:spPr>
            <a:xfrm>
              <a:off x="2187194" y="4972553"/>
              <a:ext cx="97905" cy="100619"/>
            </a:xfrm>
            <a:custGeom>
              <a:avLst/>
              <a:gdLst/>
              <a:ahLst/>
              <a:cxnLst/>
              <a:rect l="l" t="t" r="r" b="b"/>
              <a:pathLst>
                <a:path w="469" h="482" fill="none" extrusionOk="0">
                  <a:moveTo>
                    <a:pt x="469" y="48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4"/>
            <p:cNvSpPr/>
            <p:nvPr/>
          </p:nvSpPr>
          <p:spPr>
            <a:xfrm>
              <a:off x="2145026" y="5057097"/>
              <a:ext cx="140073" cy="16074"/>
            </a:xfrm>
            <a:custGeom>
              <a:avLst/>
              <a:gdLst/>
              <a:ahLst/>
              <a:cxnLst/>
              <a:rect l="l" t="t" r="r" b="b"/>
              <a:pathLst>
                <a:path w="671" h="77" fill="none" extrusionOk="0">
                  <a:moveTo>
                    <a:pt x="671" y="76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4"/>
            <p:cNvSpPr/>
            <p:nvPr/>
          </p:nvSpPr>
          <p:spPr>
            <a:xfrm>
              <a:off x="2234790" y="4964411"/>
              <a:ext cx="155938" cy="135272"/>
            </a:xfrm>
            <a:custGeom>
              <a:avLst/>
              <a:gdLst/>
              <a:ahLst/>
              <a:cxnLst/>
              <a:rect l="l" t="t" r="r" b="b"/>
              <a:pathLst>
                <a:path w="747" h="648" extrusionOk="0">
                  <a:moveTo>
                    <a:pt x="402" y="1"/>
                  </a:moveTo>
                  <a:cubicBezTo>
                    <a:pt x="355" y="1"/>
                    <a:pt x="312" y="15"/>
                    <a:pt x="279" y="40"/>
                  </a:cubicBezTo>
                  <a:cubicBezTo>
                    <a:pt x="244" y="15"/>
                    <a:pt x="206" y="1"/>
                    <a:pt x="169" y="1"/>
                  </a:cubicBezTo>
                  <a:cubicBezTo>
                    <a:pt x="111" y="1"/>
                    <a:pt x="57" y="33"/>
                    <a:pt x="26" y="102"/>
                  </a:cubicBezTo>
                  <a:lnTo>
                    <a:pt x="1" y="419"/>
                  </a:lnTo>
                  <a:lnTo>
                    <a:pt x="215" y="583"/>
                  </a:lnTo>
                  <a:lnTo>
                    <a:pt x="469" y="647"/>
                  </a:lnTo>
                  <a:lnTo>
                    <a:pt x="709" y="419"/>
                  </a:lnTo>
                  <a:cubicBezTo>
                    <a:pt x="747" y="318"/>
                    <a:pt x="696" y="217"/>
                    <a:pt x="595" y="191"/>
                  </a:cubicBezTo>
                  <a:cubicBezTo>
                    <a:pt x="595" y="128"/>
                    <a:pt x="558" y="52"/>
                    <a:pt x="482" y="14"/>
                  </a:cubicBezTo>
                  <a:cubicBezTo>
                    <a:pt x="455" y="5"/>
                    <a:pt x="427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4"/>
            <p:cNvSpPr/>
            <p:nvPr/>
          </p:nvSpPr>
          <p:spPr>
            <a:xfrm>
              <a:off x="2282386" y="4983199"/>
              <a:ext cx="45091" cy="95191"/>
            </a:xfrm>
            <a:custGeom>
              <a:avLst/>
              <a:gdLst/>
              <a:ahLst/>
              <a:cxnLst/>
              <a:rect l="l" t="t" r="r" b="b"/>
              <a:pathLst>
                <a:path w="216" h="456" fill="none" extrusionOk="0">
                  <a:moveTo>
                    <a:pt x="215" y="0"/>
                  </a:moveTo>
                  <a:lnTo>
                    <a:pt x="1" y="45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4"/>
            <p:cNvSpPr/>
            <p:nvPr/>
          </p:nvSpPr>
          <p:spPr>
            <a:xfrm>
              <a:off x="2282386" y="5022653"/>
              <a:ext cx="79535" cy="55737"/>
            </a:xfrm>
            <a:custGeom>
              <a:avLst/>
              <a:gdLst/>
              <a:ahLst/>
              <a:cxnLst/>
              <a:rect l="l" t="t" r="r" b="b"/>
              <a:pathLst>
                <a:path w="381" h="267" fill="none" extrusionOk="0">
                  <a:moveTo>
                    <a:pt x="380" y="0"/>
                  </a:moveTo>
                  <a:lnTo>
                    <a:pt x="1" y="26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4"/>
            <p:cNvSpPr/>
            <p:nvPr/>
          </p:nvSpPr>
          <p:spPr>
            <a:xfrm>
              <a:off x="2274453" y="4980485"/>
              <a:ext cx="8141" cy="97905"/>
            </a:xfrm>
            <a:custGeom>
              <a:avLst/>
              <a:gdLst/>
              <a:ahLst/>
              <a:cxnLst/>
              <a:rect l="l" t="t" r="r" b="b"/>
              <a:pathLst>
                <a:path w="39" h="469" fill="none" extrusionOk="0">
                  <a:moveTo>
                    <a:pt x="0" y="0"/>
                  </a:moveTo>
                  <a:lnTo>
                    <a:pt x="39" y="46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4"/>
            <p:cNvSpPr/>
            <p:nvPr/>
          </p:nvSpPr>
          <p:spPr>
            <a:xfrm>
              <a:off x="2224352" y="5009084"/>
              <a:ext cx="134854" cy="98740"/>
            </a:xfrm>
            <a:custGeom>
              <a:avLst/>
              <a:gdLst/>
              <a:ahLst/>
              <a:cxnLst/>
              <a:rect l="l" t="t" r="r" b="b"/>
              <a:pathLst>
                <a:path w="646" h="473" extrusionOk="0">
                  <a:moveTo>
                    <a:pt x="257" y="0"/>
                  </a:moveTo>
                  <a:cubicBezTo>
                    <a:pt x="167" y="0"/>
                    <a:pt x="91" y="39"/>
                    <a:pt x="51" y="104"/>
                  </a:cubicBezTo>
                  <a:cubicBezTo>
                    <a:pt x="0" y="217"/>
                    <a:pt x="76" y="357"/>
                    <a:pt x="228" y="433"/>
                  </a:cubicBezTo>
                  <a:cubicBezTo>
                    <a:pt x="283" y="460"/>
                    <a:pt x="339" y="473"/>
                    <a:pt x="391" y="473"/>
                  </a:cubicBezTo>
                  <a:cubicBezTo>
                    <a:pt x="484" y="473"/>
                    <a:pt x="562" y="434"/>
                    <a:pt x="594" y="369"/>
                  </a:cubicBezTo>
                  <a:cubicBezTo>
                    <a:pt x="645" y="256"/>
                    <a:pt x="569" y="104"/>
                    <a:pt x="417" y="40"/>
                  </a:cubicBezTo>
                  <a:cubicBezTo>
                    <a:pt x="362" y="13"/>
                    <a:pt x="308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4"/>
            <p:cNvSpPr/>
            <p:nvPr/>
          </p:nvSpPr>
          <p:spPr>
            <a:xfrm>
              <a:off x="2203060" y="4985704"/>
              <a:ext cx="179945" cy="142578"/>
            </a:xfrm>
            <a:custGeom>
              <a:avLst/>
              <a:gdLst/>
              <a:ahLst/>
              <a:cxnLst/>
              <a:rect l="l" t="t" r="r" b="b"/>
              <a:pathLst>
                <a:path w="862" h="683" extrusionOk="0">
                  <a:moveTo>
                    <a:pt x="178" y="0"/>
                  </a:moveTo>
                  <a:cubicBezTo>
                    <a:pt x="102" y="165"/>
                    <a:pt x="1" y="520"/>
                    <a:pt x="279" y="646"/>
                  </a:cubicBezTo>
                  <a:cubicBezTo>
                    <a:pt x="330" y="672"/>
                    <a:pt x="379" y="683"/>
                    <a:pt x="425" y="683"/>
                  </a:cubicBezTo>
                  <a:cubicBezTo>
                    <a:pt x="632" y="683"/>
                    <a:pt x="789" y="462"/>
                    <a:pt x="861" y="317"/>
                  </a:cubicBezTo>
                  <a:cubicBezTo>
                    <a:pt x="861" y="317"/>
                    <a:pt x="858" y="317"/>
                    <a:pt x="852" y="317"/>
                  </a:cubicBezTo>
                  <a:cubicBezTo>
                    <a:pt x="817" y="317"/>
                    <a:pt x="700" y="326"/>
                    <a:pt x="583" y="444"/>
                  </a:cubicBezTo>
                  <a:cubicBezTo>
                    <a:pt x="583" y="444"/>
                    <a:pt x="532" y="368"/>
                    <a:pt x="443" y="317"/>
                  </a:cubicBezTo>
                  <a:cubicBezTo>
                    <a:pt x="391" y="294"/>
                    <a:pt x="334" y="290"/>
                    <a:pt x="296" y="290"/>
                  </a:cubicBezTo>
                  <a:cubicBezTo>
                    <a:pt x="271" y="290"/>
                    <a:pt x="254" y="292"/>
                    <a:pt x="254" y="292"/>
                  </a:cubicBezTo>
                  <a:cubicBezTo>
                    <a:pt x="279" y="89"/>
                    <a:pt x="17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4"/>
            <p:cNvSpPr/>
            <p:nvPr/>
          </p:nvSpPr>
          <p:spPr>
            <a:xfrm>
              <a:off x="872367" y="4134098"/>
              <a:ext cx="547349" cy="275136"/>
            </a:xfrm>
            <a:custGeom>
              <a:avLst/>
              <a:gdLst/>
              <a:ahLst/>
              <a:cxnLst/>
              <a:rect l="l" t="t" r="r" b="b"/>
              <a:pathLst>
                <a:path w="2622" h="1318" fill="none" extrusionOk="0">
                  <a:moveTo>
                    <a:pt x="102" y="1"/>
                  </a:moveTo>
                  <a:cubicBezTo>
                    <a:pt x="77" y="89"/>
                    <a:pt x="52" y="165"/>
                    <a:pt x="39" y="254"/>
                  </a:cubicBezTo>
                  <a:cubicBezTo>
                    <a:pt x="1" y="558"/>
                    <a:pt x="26" y="912"/>
                    <a:pt x="279" y="1101"/>
                  </a:cubicBezTo>
                  <a:cubicBezTo>
                    <a:pt x="571" y="1317"/>
                    <a:pt x="988" y="1165"/>
                    <a:pt x="1305" y="975"/>
                  </a:cubicBezTo>
                  <a:cubicBezTo>
                    <a:pt x="1773" y="696"/>
                    <a:pt x="2216" y="367"/>
                    <a:pt x="262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4"/>
            <p:cNvSpPr/>
            <p:nvPr/>
          </p:nvSpPr>
          <p:spPr>
            <a:xfrm>
              <a:off x="2809381" y="4910868"/>
              <a:ext cx="224553" cy="479091"/>
            </a:xfrm>
            <a:custGeom>
              <a:avLst/>
              <a:gdLst/>
              <a:ahLst/>
              <a:cxnLst/>
              <a:rect l="l" t="t" r="r" b="b"/>
              <a:pathLst>
                <a:path w="659" h="1406" fill="none" extrusionOk="0">
                  <a:moveTo>
                    <a:pt x="0" y="1"/>
                  </a:moveTo>
                  <a:cubicBezTo>
                    <a:pt x="25" y="190"/>
                    <a:pt x="63" y="381"/>
                    <a:pt x="113" y="558"/>
                  </a:cubicBezTo>
                  <a:cubicBezTo>
                    <a:pt x="164" y="772"/>
                    <a:pt x="253" y="988"/>
                    <a:pt x="380" y="1152"/>
                  </a:cubicBezTo>
                  <a:cubicBezTo>
                    <a:pt x="468" y="1253"/>
                    <a:pt x="557" y="1329"/>
                    <a:pt x="658" y="140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4"/>
            <p:cNvSpPr/>
            <p:nvPr/>
          </p:nvSpPr>
          <p:spPr>
            <a:xfrm>
              <a:off x="3117874" y="5100728"/>
              <a:ext cx="202745" cy="289295"/>
            </a:xfrm>
            <a:custGeom>
              <a:avLst/>
              <a:gdLst/>
              <a:ahLst/>
              <a:cxnLst/>
              <a:rect l="l" t="t" r="r" b="b"/>
              <a:pathLst>
                <a:path w="595" h="849" fill="none" extrusionOk="0">
                  <a:moveTo>
                    <a:pt x="0" y="1"/>
                  </a:moveTo>
                  <a:cubicBezTo>
                    <a:pt x="13" y="342"/>
                    <a:pt x="152" y="684"/>
                    <a:pt x="456" y="811"/>
                  </a:cubicBezTo>
                  <a:cubicBezTo>
                    <a:pt x="507" y="823"/>
                    <a:pt x="544" y="836"/>
                    <a:pt x="595" y="84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4"/>
            <p:cNvSpPr/>
            <p:nvPr/>
          </p:nvSpPr>
          <p:spPr>
            <a:xfrm>
              <a:off x="-568547" y="3743313"/>
              <a:ext cx="367196" cy="251129"/>
            </a:xfrm>
            <a:custGeom>
              <a:avLst/>
              <a:gdLst/>
              <a:ahLst/>
              <a:cxnLst/>
              <a:rect l="l" t="t" r="r" b="b"/>
              <a:pathLst>
                <a:path w="1759" h="1203" fill="none" extrusionOk="0">
                  <a:moveTo>
                    <a:pt x="0" y="1203"/>
                  </a:moveTo>
                  <a:cubicBezTo>
                    <a:pt x="355" y="1152"/>
                    <a:pt x="709" y="1039"/>
                    <a:pt x="1013" y="848"/>
                  </a:cubicBezTo>
                  <a:cubicBezTo>
                    <a:pt x="1342" y="646"/>
                    <a:pt x="1607" y="342"/>
                    <a:pt x="17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4"/>
            <p:cNvSpPr/>
            <p:nvPr/>
          </p:nvSpPr>
          <p:spPr>
            <a:xfrm>
              <a:off x="-568547" y="4913580"/>
              <a:ext cx="409572" cy="446939"/>
            </a:xfrm>
            <a:custGeom>
              <a:avLst/>
              <a:gdLst/>
              <a:ahLst/>
              <a:cxnLst/>
              <a:rect l="l" t="t" r="r" b="b"/>
              <a:pathLst>
                <a:path w="1962" h="2141" fill="none" extrusionOk="0">
                  <a:moveTo>
                    <a:pt x="0" y="1"/>
                  </a:moveTo>
                  <a:cubicBezTo>
                    <a:pt x="873" y="191"/>
                    <a:pt x="1646" y="875"/>
                    <a:pt x="1885" y="1735"/>
                  </a:cubicBezTo>
                  <a:cubicBezTo>
                    <a:pt x="1924" y="1874"/>
                    <a:pt x="1949" y="1988"/>
                    <a:pt x="1961" y="214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4"/>
            <p:cNvSpPr/>
            <p:nvPr/>
          </p:nvSpPr>
          <p:spPr>
            <a:xfrm rot="1625886">
              <a:off x="1494652" y="5188301"/>
              <a:ext cx="697842" cy="391192"/>
            </a:xfrm>
            <a:custGeom>
              <a:avLst/>
              <a:gdLst/>
              <a:ahLst/>
              <a:cxnLst/>
              <a:rect l="l" t="t" r="r" b="b"/>
              <a:pathLst>
                <a:path w="3343" h="1874" fill="none" extrusionOk="0">
                  <a:moveTo>
                    <a:pt x="1" y="1873"/>
                  </a:moveTo>
                  <a:cubicBezTo>
                    <a:pt x="254" y="1544"/>
                    <a:pt x="507" y="1215"/>
                    <a:pt x="811" y="924"/>
                  </a:cubicBezTo>
                  <a:cubicBezTo>
                    <a:pt x="1203" y="544"/>
                    <a:pt x="1658" y="228"/>
                    <a:pt x="2190" y="89"/>
                  </a:cubicBezTo>
                  <a:cubicBezTo>
                    <a:pt x="2494" y="0"/>
                    <a:pt x="2836" y="0"/>
                    <a:pt x="3089" y="178"/>
                  </a:cubicBezTo>
                  <a:cubicBezTo>
                    <a:pt x="3202" y="254"/>
                    <a:pt x="3278" y="367"/>
                    <a:pt x="3342" y="4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24"/>
          <p:cNvSpPr txBox="1">
            <a:spLocks noGrp="1"/>
          </p:cNvSpPr>
          <p:nvPr>
            <p:ph type="subTitle" idx="6"/>
          </p:nvPr>
        </p:nvSpPr>
        <p:spPr>
          <a:xfrm>
            <a:off x="937625" y="306859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7" name="Google Shape;1617;p24"/>
          <p:cNvGrpSpPr/>
          <p:nvPr/>
        </p:nvGrpSpPr>
        <p:grpSpPr>
          <a:xfrm>
            <a:off x="50514" y="2090695"/>
            <a:ext cx="616885" cy="275066"/>
            <a:chOff x="809800" y="3341250"/>
            <a:chExt cx="145550" cy="64900"/>
          </a:xfrm>
        </p:grpSpPr>
        <p:sp>
          <p:nvSpPr>
            <p:cNvPr id="1618" name="Google Shape;1618;p24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4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4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4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24"/>
          <p:cNvGrpSpPr/>
          <p:nvPr/>
        </p:nvGrpSpPr>
        <p:grpSpPr>
          <a:xfrm>
            <a:off x="8307489" y="4713120"/>
            <a:ext cx="616885" cy="275066"/>
            <a:chOff x="809800" y="3341250"/>
            <a:chExt cx="145550" cy="64900"/>
          </a:xfrm>
        </p:grpSpPr>
        <p:sp>
          <p:nvSpPr>
            <p:cNvPr id="1623" name="Google Shape;1623;p24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4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4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4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25"/>
          <p:cNvGrpSpPr/>
          <p:nvPr/>
        </p:nvGrpSpPr>
        <p:grpSpPr>
          <a:xfrm flipH="1">
            <a:off x="-1756697" y="-652750"/>
            <a:ext cx="11018850" cy="3630337"/>
            <a:chOff x="-254700" y="-652750"/>
            <a:chExt cx="11018850" cy="3630337"/>
          </a:xfrm>
        </p:grpSpPr>
        <p:sp>
          <p:nvSpPr>
            <p:cNvPr id="1629" name="Google Shape;1629;p25"/>
            <p:cNvSpPr/>
            <p:nvPr/>
          </p:nvSpPr>
          <p:spPr>
            <a:xfrm rot="10800000">
              <a:off x="5251872" y="-652750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5"/>
            <p:cNvSpPr/>
            <p:nvPr/>
          </p:nvSpPr>
          <p:spPr>
            <a:xfrm flipH="1">
              <a:off x="-254700" y="1731180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1" name="Google Shape;163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25"/>
          <p:cNvSpPr txBox="1">
            <a:spLocks noGrp="1"/>
          </p:cNvSpPr>
          <p:nvPr>
            <p:ph type="subTitle" idx="1"/>
          </p:nvPr>
        </p:nvSpPr>
        <p:spPr>
          <a:xfrm>
            <a:off x="2238211" y="19953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25"/>
          <p:cNvSpPr txBox="1">
            <a:spLocks noGrp="1"/>
          </p:cNvSpPr>
          <p:nvPr>
            <p:ph type="subTitle" idx="2"/>
          </p:nvPr>
        </p:nvSpPr>
        <p:spPr>
          <a:xfrm>
            <a:off x="5590264" y="19953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25"/>
          <p:cNvSpPr txBox="1">
            <a:spLocks noGrp="1"/>
          </p:cNvSpPr>
          <p:nvPr>
            <p:ph type="subTitle" idx="3"/>
          </p:nvPr>
        </p:nvSpPr>
        <p:spPr>
          <a:xfrm>
            <a:off x="2238211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25"/>
          <p:cNvSpPr txBox="1">
            <a:spLocks noGrp="1"/>
          </p:cNvSpPr>
          <p:nvPr>
            <p:ph type="subTitle" idx="4"/>
          </p:nvPr>
        </p:nvSpPr>
        <p:spPr>
          <a:xfrm>
            <a:off x="559026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25"/>
          <p:cNvSpPr txBox="1">
            <a:spLocks noGrp="1"/>
          </p:cNvSpPr>
          <p:nvPr>
            <p:ph type="subTitle" idx="5"/>
          </p:nvPr>
        </p:nvSpPr>
        <p:spPr>
          <a:xfrm>
            <a:off x="2238211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7" name="Google Shape;1637;p25"/>
          <p:cNvSpPr txBox="1">
            <a:spLocks noGrp="1"/>
          </p:cNvSpPr>
          <p:nvPr>
            <p:ph type="subTitle" idx="6"/>
          </p:nvPr>
        </p:nvSpPr>
        <p:spPr>
          <a:xfrm>
            <a:off x="2238211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8" name="Google Shape;1638;p25"/>
          <p:cNvSpPr txBox="1">
            <a:spLocks noGrp="1"/>
          </p:cNvSpPr>
          <p:nvPr>
            <p:ph type="subTitle" idx="7"/>
          </p:nvPr>
        </p:nvSpPr>
        <p:spPr>
          <a:xfrm>
            <a:off x="5590261" y="14897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9" name="Google Shape;1639;p25"/>
          <p:cNvSpPr txBox="1">
            <a:spLocks noGrp="1"/>
          </p:cNvSpPr>
          <p:nvPr>
            <p:ph type="subTitle" idx="8"/>
          </p:nvPr>
        </p:nvSpPr>
        <p:spPr>
          <a:xfrm>
            <a:off x="5590261" y="31326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0" name="Google Shape;1640;p25"/>
          <p:cNvGrpSpPr/>
          <p:nvPr/>
        </p:nvGrpSpPr>
        <p:grpSpPr>
          <a:xfrm flipH="1">
            <a:off x="5668578" y="3491036"/>
            <a:ext cx="3907429" cy="2225925"/>
            <a:chOff x="-568547" y="3491036"/>
            <a:chExt cx="3907429" cy="2225925"/>
          </a:xfrm>
        </p:grpSpPr>
        <p:sp>
          <p:nvSpPr>
            <p:cNvPr id="1641" name="Google Shape;1641;p25"/>
            <p:cNvSpPr/>
            <p:nvPr/>
          </p:nvSpPr>
          <p:spPr>
            <a:xfrm rot="10800000" flipH="1">
              <a:off x="-568547" y="3491036"/>
              <a:ext cx="3907429" cy="1883783"/>
            </a:xfrm>
            <a:custGeom>
              <a:avLst/>
              <a:gdLst/>
              <a:ahLst/>
              <a:cxnLst/>
              <a:rect l="l" t="t" r="r" b="b"/>
              <a:pathLst>
                <a:path w="18718" h="9024" extrusionOk="0">
                  <a:moveTo>
                    <a:pt x="0" y="1"/>
                  </a:moveTo>
                  <a:lnTo>
                    <a:pt x="0" y="7721"/>
                  </a:lnTo>
                  <a:cubicBezTo>
                    <a:pt x="227" y="7648"/>
                    <a:pt x="514" y="7591"/>
                    <a:pt x="823" y="7591"/>
                  </a:cubicBezTo>
                  <a:cubicBezTo>
                    <a:pt x="1048" y="7591"/>
                    <a:pt x="1285" y="7621"/>
                    <a:pt x="1519" y="7695"/>
                  </a:cubicBezTo>
                  <a:cubicBezTo>
                    <a:pt x="1656" y="7741"/>
                    <a:pt x="1797" y="7762"/>
                    <a:pt x="1940" y="7762"/>
                  </a:cubicBezTo>
                  <a:cubicBezTo>
                    <a:pt x="2151" y="7762"/>
                    <a:pt x="2365" y="7715"/>
                    <a:pt x="2569" y="7632"/>
                  </a:cubicBezTo>
                  <a:cubicBezTo>
                    <a:pt x="2784" y="7539"/>
                    <a:pt x="3050" y="7462"/>
                    <a:pt x="3337" y="7462"/>
                  </a:cubicBezTo>
                  <a:cubicBezTo>
                    <a:pt x="3913" y="7462"/>
                    <a:pt x="4577" y="7771"/>
                    <a:pt x="5100" y="8885"/>
                  </a:cubicBezTo>
                  <a:cubicBezTo>
                    <a:pt x="5146" y="8981"/>
                    <a:pt x="5179" y="9024"/>
                    <a:pt x="5205" y="9024"/>
                  </a:cubicBezTo>
                  <a:cubicBezTo>
                    <a:pt x="5378" y="9024"/>
                    <a:pt x="5167" y="7066"/>
                    <a:pt x="5619" y="6493"/>
                  </a:cubicBezTo>
                  <a:cubicBezTo>
                    <a:pt x="6036" y="5986"/>
                    <a:pt x="6669" y="5721"/>
                    <a:pt x="7302" y="5569"/>
                  </a:cubicBezTo>
                  <a:cubicBezTo>
                    <a:pt x="7935" y="5417"/>
                    <a:pt x="8593" y="5379"/>
                    <a:pt x="9226" y="5227"/>
                  </a:cubicBezTo>
                  <a:cubicBezTo>
                    <a:pt x="10238" y="4999"/>
                    <a:pt x="11200" y="4493"/>
                    <a:pt x="11972" y="3798"/>
                  </a:cubicBezTo>
                  <a:cubicBezTo>
                    <a:pt x="12479" y="3329"/>
                    <a:pt x="12934" y="2760"/>
                    <a:pt x="13579" y="2532"/>
                  </a:cubicBezTo>
                  <a:cubicBezTo>
                    <a:pt x="14136" y="2330"/>
                    <a:pt x="14744" y="2418"/>
                    <a:pt x="15326" y="2330"/>
                  </a:cubicBezTo>
                  <a:cubicBezTo>
                    <a:pt x="16718" y="2139"/>
                    <a:pt x="17794" y="1076"/>
                    <a:pt x="18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-196029" y="4359342"/>
              <a:ext cx="517915" cy="461761"/>
            </a:xfrm>
            <a:custGeom>
              <a:avLst/>
              <a:gdLst/>
              <a:ahLst/>
              <a:cxnLst/>
              <a:rect l="l" t="t" r="r" b="b"/>
              <a:pathLst>
                <a:path w="2481" h="2212" extrusionOk="0">
                  <a:moveTo>
                    <a:pt x="1243" y="0"/>
                  </a:moveTo>
                  <a:cubicBezTo>
                    <a:pt x="1129" y="0"/>
                    <a:pt x="1013" y="18"/>
                    <a:pt x="899" y="55"/>
                  </a:cubicBezTo>
                  <a:cubicBezTo>
                    <a:pt x="317" y="246"/>
                    <a:pt x="0" y="865"/>
                    <a:pt x="190" y="1447"/>
                  </a:cubicBezTo>
                  <a:cubicBezTo>
                    <a:pt x="342" y="1915"/>
                    <a:pt x="773" y="2211"/>
                    <a:pt x="1238" y="2211"/>
                  </a:cubicBezTo>
                  <a:cubicBezTo>
                    <a:pt x="1352" y="2211"/>
                    <a:pt x="1468" y="2194"/>
                    <a:pt x="1582" y="2156"/>
                  </a:cubicBezTo>
                  <a:cubicBezTo>
                    <a:pt x="2165" y="1967"/>
                    <a:pt x="2481" y="1346"/>
                    <a:pt x="2291" y="764"/>
                  </a:cubicBezTo>
                  <a:cubicBezTo>
                    <a:pt x="2138" y="296"/>
                    <a:pt x="1708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 rot="6331643">
              <a:off x="225962" y="5048429"/>
              <a:ext cx="330453" cy="478458"/>
            </a:xfrm>
            <a:custGeom>
              <a:avLst/>
              <a:gdLst/>
              <a:ahLst/>
              <a:cxnLst/>
              <a:rect l="l" t="t" r="r" b="b"/>
              <a:pathLst>
                <a:path w="1583" h="2292" fill="none" extrusionOk="0">
                  <a:moveTo>
                    <a:pt x="1582" y="2101"/>
                  </a:moveTo>
                  <a:cubicBezTo>
                    <a:pt x="1000" y="2291"/>
                    <a:pt x="380" y="1975"/>
                    <a:pt x="190" y="1392"/>
                  </a:cubicBezTo>
                  <a:cubicBezTo>
                    <a:pt x="0" y="810"/>
                    <a:pt x="317" y="191"/>
                    <a:pt x="899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-365118" y="4428022"/>
              <a:ext cx="856094" cy="324401"/>
            </a:xfrm>
            <a:custGeom>
              <a:avLst/>
              <a:gdLst/>
              <a:ahLst/>
              <a:cxnLst/>
              <a:rect l="l" t="t" r="r" b="b"/>
              <a:pathLst>
                <a:path w="4101" h="1554" extrusionOk="0">
                  <a:moveTo>
                    <a:pt x="3768" y="1"/>
                  </a:moveTo>
                  <a:cubicBezTo>
                    <a:pt x="3667" y="1"/>
                    <a:pt x="3533" y="13"/>
                    <a:pt x="3354" y="43"/>
                  </a:cubicBezTo>
                  <a:cubicBezTo>
                    <a:pt x="3228" y="55"/>
                    <a:pt x="3088" y="81"/>
                    <a:pt x="2936" y="119"/>
                  </a:cubicBezTo>
                  <a:lnTo>
                    <a:pt x="3012" y="233"/>
                  </a:lnTo>
                  <a:cubicBezTo>
                    <a:pt x="3127" y="207"/>
                    <a:pt x="3228" y="195"/>
                    <a:pt x="3329" y="182"/>
                  </a:cubicBezTo>
                  <a:cubicBezTo>
                    <a:pt x="3523" y="149"/>
                    <a:pt x="3662" y="137"/>
                    <a:pt x="3758" y="137"/>
                  </a:cubicBezTo>
                  <a:cubicBezTo>
                    <a:pt x="3881" y="137"/>
                    <a:pt x="3934" y="156"/>
                    <a:pt x="3949" y="170"/>
                  </a:cubicBezTo>
                  <a:cubicBezTo>
                    <a:pt x="3936" y="195"/>
                    <a:pt x="3835" y="322"/>
                    <a:pt x="3442" y="511"/>
                  </a:cubicBezTo>
                  <a:cubicBezTo>
                    <a:pt x="3101" y="688"/>
                    <a:pt x="2632" y="878"/>
                    <a:pt x="2126" y="1030"/>
                  </a:cubicBezTo>
                  <a:cubicBezTo>
                    <a:pt x="1633" y="1194"/>
                    <a:pt x="1152" y="1321"/>
                    <a:pt x="773" y="1385"/>
                  </a:cubicBezTo>
                  <a:cubicBezTo>
                    <a:pt x="593" y="1410"/>
                    <a:pt x="461" y="1419"/>
                    <a:pt x="366" y="1419"/>
                  </a:cubicBezTo>
                  <a:cubicBezTo>
                    <a:pt x="227" y="1419"/>
                    <a:pt x="167" y="1400"/>
                    <a:pt x="152" y="1385"/>
                  </a:cubicBezTo>
                  <a:cubicBezTo>
                    <a:pt x="165" y="1359"/>
                    <a:pt x="266" y="1233"/>
                    <a:pt x="658" y="1042"/>
                  </a:cubicBezTo>
                  <a:cubicBezTo>
                    <a:pt x="747" y="992"/>
                    <a:pt x="849" y="954"/>
                    <a:pt x="950" y="904"/>
                  </a:cubicBezTo>
                  <a:cubicBezTo>
                    <a:pt x="950" y="853"/>
                    <a:pt x="937" y="803"/>
                    <a:pt x="950" y="764"/>
                  </a:cubicBezTo>
                  <a:lnTo>
                    <a:pt x="950" y="764"/>
                  </a:lnTo>
                  <a:cubicBezTo>
                    <a:pt x="810" y="815"/>
                    <a:pt x="671" y="878"/>
                    <a:pt x="557" y="941"/>
                  </a:cubicBezTo>
                  <a:cubicBezTo>
                    <a:pt x="25" y="1208"/>
                    <a:pt x="0" y="1346"/>
                    <a:pt x="25" y="1435"/>
                  </a:cubicBezTo>
                  <a:cubicBezTo>
                    <a:pt x="43" y="1488"/>
                    <a:pt x="98" y="1554"/>
                    <a:pt x="333" y="1554"/>
                  </a:cubicBezTo>
                  <a:cubicBezTo>
                    <a:pt x="434" y="1554"/>
                    <a:pt x="568" y="1542"/>
                    <a:pt x="747" y="1511"/>
                  </a:cubicBezTo>
                  <a:cubicBezTo>
                    <a:pt x="1139" y="1461"/>
                    <a:pt x="1645" y="1334"/>
                    <a:pt x="2177" y="1157"/>
                  </a:cubicBezTo>
                  <a:cubicBezTo>
                    <a:pt x="2696" y="992"/>
                    <a:pt x="3189" y="803"/>
                    <a:pt x="3544" y="612"/>
                  </a:cubicBezTo>
                  <a:cubicBezTo>
                    <a:pt x="4075" y="347"/>
                    <a:pt x="4100" y="207"/>
                    <a:pt x="4075" y="119"/>
                  </a:cubicBezTo>
                  <a:cubicBezTo>
                    <a:pt x="4057" y="66"/>
                    <a:pt x="4003" y="1"/>
                    <a:pt x="37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941255" y="4575610"/>
              <a:ext cx="845656" cy="681786"/>
            </a:xfrm>
            <a:custGeom>
              <a:avLst/>
              <a:gdLst/>
              <a:ahLst/>
              <a:cxnLst/>
              <a:rect l="l" t="t" r="r" b="b"/>
              <a:pathLst>
                <a:path w="4051" h="3266" extrusionOk="0">
                  <a:moveTo>
                    <a:pt x="3025" y="1"/>
                  </a:moveTo>
                  <a:cubicBezTo>
                    <a:pt x="2481" y="114"/>
                    <a:pt x="1975" y="304"/>
                    <a:pt x="1520" y="595"/>
                  </a:cubicBezTo>
                  <a:cubicBezTo>
                    <a:pt x="975" y="709"/>
                    <a:pt x="469" y="899"/>
                    <a:pt x="1" y="1190"/>
                  </a:cubicBezTo>
                  <a:cubicBezTo>
                    <a:pt x="342" y="1874"/>
                    <a:pt x="684" y="2569"/>
                    <a:pt x="1025" y="3266"/>
                  </a:cubicBezTo>
                  <a:cubicBezTo>
                    <a:pt x="1481" y="2987"/>
                    <a:pt x="1987" y="2785"/>
                    <a:pt x="2532" y="2670"/>
                  </a:cubicBezTo>
                  <a:cubicBezTo>
                    <a:pt x="3000" y="2392"/>
                    <a:pt x="3506" y="2189"/>
                    <a:pt x="4051" y="2076"/>
                  </a:cubicBezTo>
                  <a:cubicBezTo>
                    <a:pt x="3708" y="1379"/>
                    <a:pt x="3367" y="696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930817" y="4551812"/>
              <a:ext cx="845448" cy="684499"/>
            </a:xfrm>
            <a:custGeom>
              <a:avLst/>
              <a:gdLst/>
              <a:ahLst/>
              <a:cxnLst/>
              <a:rect l="l" t="t" r="r" b="b"/>
              <a:pathLst>
                <a:path w="4050" h="3279" extrusionOk="0">
                  <a:moveTo>
                    <a:pt x="3024" y="0"/>
                  </a:moveTo>
                  <a:cubicBezTo>
                    <a:pt x="2481" y="115"/>
                    <a:pt x="1974" y="317"/>
                    <a:pt x="1519" y="595"/>
                  </a:cubicBezTo>
                  <a:cubicBezTo>
                    <a:pt x="974" y="709"/>
                    <a:pt x="456" y="911"/>
                    <a:pt x="0" y="1190"/>
                  </a:cubicBezTo>
                  <a:lnTo>
                    <a:pt x="1025" y="3278"/>
                  </a:lnTo>
                  <a:cubicBezTo>
                    <a:pt x="1480" y="2987"/>
                    <a:pt x="1987" y="2798"/>
                    <a:pt x="2531" y="2683"/>
                  </a:cubicBezTo>
                  <a:cubicBezTo>
                    <a:pt x="2987" y="2405"/>
                    <a:pt x="3505" y="2202"/>
                    <a:pt x="4050" y="2089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1091766" y="4755346"/>
              <a:ext cx="142995" cy="47596"/>
            </a:xfrm>
            <a:custGeom>
              <a:avLst/>
              <a:gdLst/>
              <a:ahLst/>
              <a:cxnLst/>
              <a:rect l="l" t="t" r="r" b="b"/>
              <a:pathLst>
                <a:path w="685" h="228" fill="none" extrusionOk="0">
                  <a:moveTo>
                    <a:pt x="1" y="228"/>
                  </a:moveTo>
                  <a:cubicBezTo>
                    <a:pt x="229" y="127"/>
                    <a:pt x="456" y="51"/>
                    <a:pt x="68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1015362" y="4781648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3"/>
                  </a:moveTo>
                  <a:cubicBezTo>
                    <a:pt x="355" y="241"/>
                    <a:pt x="721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1028305" y="4808160"/>
              <a:ext cx="235473" cy="92477"/>
            </a:xfrm>
            <a:custGeom>
              <a:avLst/>
              <a:gdLst/>
              <a:ahLst/>
              <a:cxnLst/>
              <a:rect l="l" t="t" r="r" b="b"/>
              <a:pathLst>
                <a:path w="1128" h="443" fill="none" extrusionOk="0">
                  <a:moveTo>
                    <a:pt x="1" y="443"/>
                  </a:moveTo>
                  <a:cubicBezTo>
                    <a:pt x="355" y="253"/>
                    <a:pt x="723" y="101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1041665" y="4834463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1" y="443"/>
                  </a:moveTo>
                  <a:cubicBezTo>
                    <a:pt x="355" y="254"/>
                    <a:pt x="722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1054816" y="4863479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22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1068177" y="4889991"/>
              <a:ext cx="235264" cy="92686"/>
            </a:xfrm>
            <a:custGeom>
              <a:avLst/>
              <a:gdLst/>
              <a:ahLst/>
              <a:cxnLst/>
              <a:rect l="l" t="t" r="r" b="b"/>
              <a:pathLst>
                <a:path w="1127" h="444" fill="none" extrusionOk="0">
                  <a:moveTo>
                    <a:pt x="0" y="444"/>
                  </a:moveTo>
                  <a:cubicBezTo>
                    <a:pt x="355" y="253"/>
                    <a:pt x="721" y="101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1081328" y="4916294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4" y="254"/>
                    <a:pt x="734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5"/>
            <p:cNvSpPr/>
            <p:nvPr/>
          </p:nvSpPr>
          <p:spPr>
            <a:xfrm>
              <a:off x="1094479" y="4945519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1" y="443"/>
                  </a:moveTo>
                  <a:cubicBezTo>
                    <a:pt x="355" y="240"/>
                    <a:pt x="735" y="102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5"/>
            <p:cNvSpPr/>
            <p:nvPr/>
          </p:nvSpPr>
          <p:spPr>
            <a:xfrm>
              <a:off x="1107631" y="4971822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3"/>
                  </a:moveTo>
                  <a:cubicBezTo>
                    <a:pt x="355" y="254"/>
                    <a:pt x="735" y="102"/>
                    <a:pt x="1127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5"/>
            <p:cNvSpPr/>
            <p:nvPr/>
          </p:nvSpPr>
          <p:spPr>
            <a:xfrm>
              <a:off x="1120991" y="4998333"/>
              <a:ext cx="235264" cy="92477"/>
            </a:xfrm>
            <a:custGeom>
              <a:avLst/>
              <a:gdLst/>
              <a:ahLst/>
              <a:cxnLst/>
              <a:rect l="l" t="t" r="r" b="b"/>
              <a:pathLst>
                <a:path w="1127" h="443" fill="none" extrusionOk="0">
                  <a:moveTo>
                    <a:pt x="0" y="443"/>
                  </a:moveTo>
                  <a:cubicBezTo>
                    <a:pt x="355" y="254"/>
                    <a:pt x="734" y="102"/>
                    <a:pt x="1126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5"/>
            <p:cNvSpPr/>
            <p:nvPr/>
          </p:nvSpPr>
          <p:spPr>
            <a:xfrm>
              <a:off x="1134142" y="5027350"/>
              <a:ext cx="235473" cy="89972"/>
            </a:xfrm>
            <a:custGeom>
              <a:avLst/>
              <a:gdLst/>
              <a:ahLst/>
              <a:cxnLst/>
              <a:rect l="l" t="t" r="r" b="b"/>
              <a:pathLst>
                <a:path w="1128" h="431" fill="none" extrusionOk="0">
                  <a:moveTo>
                    <a:pt x="0" y="430"/>
                  </a:moveTo>
                  <a:cubicBezTo>
                    <a:pt x="355" y="241"/>
                    <a:pt x="734" y="101"/>
                    <a:pt x="1127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5"/>
            <p:cNvSpPr/>
            <p:nvPr/>
          </p:nvSpPr>
          <p:spPr>
            <a:xfrm>
              <a:off x="1147294" y="5093525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3"/>
                  </a:moveTo>
                  <a:cubicBezTo>
                    <a:pt x="178" y="152"/>
                    <a:pt x="367" y="63"/>
                    <a:pt x="545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5"/>
            <p:cNvSpPr/>
            <p:nvPr/>
          </p:nvSpPr>
          <p:spPr>
            <a:xfrm>
              <a:off x="1408861" y="4630929"/>
              <a:ext cx="142787" cy="47804"/>
            </a:xfrm>
            <a:custGeom>
              <a:avLst/>
              <a:gdLst/>
              <a:ahLst/>
              <a:cxnLst/>
              <a:rect l="l" t="t" r="r" b="b"/>
              <a:pathLst>
                <a:path w="684" h="229" fill="none" extrusionOk="0">
                  <a:moveTo>
                    <a:pt x="0" y="229"/>
                  </a:moveTo>
                  <a:cubicBezTo>
                    <a:pt x="216" y="127"/>
                    <a:pt x="444" y="51"/>
                    <a:pt x="68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5"/>
            <p:cNvSpPr/>
            <p:nvPr/>
          </p:nvSpPr>
          <p:spPr>
            <a:xfrm>
              <a:off x="1329535" y="4657441"/>
              <a:ext cx="235473" cy="92686"/>
            </a:xfrm>
            <a:custGeom>
              <a:avLst/>
              <a:gdLst/>
              <a:ahLst/>
              <a:cxnLst/>
              <a:rect l="l" t="t" r="r" b="b"/>
              <a:pathLst>
                <a:path w="1128" h="444" fill="none" extrusionOk="0">
                  <a:moveTo>
                    <a:pt x="1" y="444"/>
                  </a:moveTo>
                  <a:cubicBezTo>
                    <a:pt x="355" y="241"/>
                    <a:pt x="735" y="102"/>
                    <a:pt x="1128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5"/>
            <p:cNvSpPr/>
            <p:nvPr/>
          </p:nvSpPr>
          <p:spPr>
            <a:xfrm>
              <a:off x="1342895" y="4683743"/>
              <a:ext cx="235264" cy="92895"/>
            </a:xfrm>
            <a:custGeom>
              <a:avLst/>
              <a:gdLst/>
              <a:ahLst/>
              <a:cxnLst/>
              <a:rect l="l" t="t" r="r" b="b"/>
              <a:pathLst>
                <a:path w="1127" h="445" fill="none" extrusionOk="0">
                  <a:moveTo>
                    <a:pt x="0" y="444"/>
                  </a:moveTo>
                  <a:cubicBezTo>
                    <a:pt x="355" y="254"/>
                    <a:pt x="735" y="102"/>
                    <a:pt x="1126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5"/>
            <p:cNvSpPr/>
            <p:nvPr/>
          </p:nvSpPr>
          <p:spPr>
            <a:xfrm>
              <a:off x="1358760" y="4712969"/>
              <a:ext cx="232759" cy="89972"/>
            </a:xfrm>
            <a:custGeom>
              <a:avLst/>
              <a:gdLst/>
              <a:ahLst/>
              <a:cxnLst/>
              <a:rect l="l" t="t" r="r" b="b"/>
              <a:pathLst>
                <a:path w="1115" h="431" fill="none" extrusionOk="0">
                  <a:moveTo>
                    <a:pt x="0" y="431"/>
                  </a:moveTo>
                  <a:cubicBezTo>
                    <a:pt x="342" y="241"/>
                    <a:pt x="721" y="89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5"/>
            <p:cNvSpPr/>
            <p:nvPr/>
          </p:nvSpPr>
          <p:spPr>
            <a:xfrm>
              <a:off x="1371912" y="4739480"/>
              <a:ext cx="232550" cy="92477"/>
            </a:xfrm>
            <a:custGeom>
              <a:avLst/>
              <a:gdLst/>
              <a:ahLst/>
              <a:cxnLst/>
              <a:rect l="l" t="t" r="r" b="b"/>
              <a:pathLst>
                <a:path w="1114" h="443" fill="none" extrusionOk="0">
                  <a:moveTo>
                    <a:pt x="0" y="443"/>
                  </a:moveTo>
                  <a:cubicBezTo>
                    <a:pt x="342" y="240"/>
                    <a:pt x="722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5"/>
            <p:cNvSpPr/>
            <p:nvPr/>
          </p:nvSpPr>
          <p:spPr>
            <a:xfrm>
              <a:off x="1385063" y="4765783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54"/>
                    <a:pt x="722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5"/>
            <p:cNvSpPr/>
            <p:nvPr/>
          </p:nvSpPr>
          <p:spPr>
            <a:xfrm>
              <a:off x="1398214" y="4792295"/>
              <a:ext cx="232759" cy="92477"/>
            </a:xfrm>
            <a:custGeom>
              <a:avLst/>
              <a:gdLst/>
              <a:ahLst/>
              <a:cxnLst/>
              <a:rect l="l" t="t" r="r" b="b"/>
              <a:pathLst>
                <a:path w="1115" h="443" fill="none" extrusionOk="0">
                  <a:moveTo>
                    <a:pt x="1" y="443"/>
                  </a:moveTo>
                  <a:cubicBezTo>
                    <a:pt x="343" y="253"/>
                    <a:pt x="723" y="102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5"/>
            <p:cNvSpPr/>
            <p:nvPr/>
          </p:nvSpPr>
          <p:spPr>
            <a:xfrm>
              <a:off x="1411575" y="4821311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2" y="241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5"/>
            <p:cNvSpPr/>
            <p:nvPr/>
          </p:nvSpPr>
          <p:spPr>
            <a:xfrm>
              <a:off x="1424726" y="4847614"/>
              <a:ext cx="232550" cy="92895"/>
            </a:xfrm>
            <a:custGeom>
              <a:avLst/>
              <a:gdLst/>
              <a:ahLst/>
              <a:cxnLst/>
              <a:rect l="l" t="t" r="r" b="b"/>
              <a:pathLst>
                <a:path w="1114" h="445" fill="none" extrusionOk="0">
                  <a:moveTo>
                    <a:pt x="0" y="444"/>
                  </a:moveTo>
                  <a:cubicBezTo>
                    <a:pt x="343" y="254"/>
                    <a:pt x="722" y="102"/>
                    <a:pt x="111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5"/>
            <p:cNvSpPr/>
            <p:nvPr/>
          </p:nvSpPr>
          <p:spPr>
            <a:xfrm>
              <a:off x="1438086" y="4874126"/>
              <a:ext cx="232550" cy="92686"/>
            </a:xfrm>
            <a:custGeom>
              <a:avLst/>
              <a:gdLst/>
              <a:ahLst/>
              <a:cxnLst/>
              <a:rect l="l" t="t" r="r" b="b"/>
              <a:pathLst>
                <a:path w="1114" h="444" fill="none" extrusionOk="0">
                  <a:moveTo>
                    <a:pt x="0" y="444"/>
                  </a:moveTo>
                  <a:cubicBezTo>
                    <a:pt x="341" y="253"/>
                    <a:pt x="721" y="101"/>
                    <a:pt x="1114" y="0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5"/>
            <p:cNvSpPr/>
            <p:nvPr/>
          </p:nvSpPr>
          <p:spPr>
            <a:xfrm>
              <a:off x="1451029" y="4903142"/>
              <a:ext cx="232759" cy="92686"/>
            </a:xfrm>
            <a:custGeom>
              <a:avLst/>
              <a:gdLst/>
              <a:ahLst/>
              <a:cxnLst/>
              <a:rect l="l" t="t" r="r" b="b"/>
              <a:pathLst>
                <a:path w="1115" h="444" fill="none" extrusionOk="0">
                  <a:moveTo>
                    <a:pt x="1" y="443"/>
                  </a:moveTo>
                  <a:cubicBezTo>
                    <a:pt x="343" y="241"/>
                    <a:pt x="723" y="102"/>
                    <a:pt x="1115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5"/>
            <p:cNvSpPr/>
            <p:nvPr/>
          </p:nvSpPr>
          <p:spPr>
            <a:xfrm>
              <a:off x="1464389" y="4969108"/>
              <a:ext cx="113770" cy="53023"/>
            </a:xfrm>
            <a:custGeom>
              <a:avLst/>
              <a:gdLst/>
              <a:ahLst/>
              <a:cxnLst/>
              <a:rect l="l" t="t" r="r" b="b"/>
              <a:pathLst>
                <a:path w="545" h="254" fill="none" extrusionOk="0">
                  <a:moveTo>
                    <a:pt x="1" y="254"/>
                  </a:moveTo>
                  <a:cubicBezTo>
                    <a:pt x="178" y="153"/>
                    <a:pt x="355" y="77"/>
                    <a:pt x="544" y="1"/>
                  </a:cubicBez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5"/>
            <p:cNvSpPr/>
            <p:nvPr/>
          </p:nvSpPr>
          <p:spPr>
            <a:xfrm>
              <a:off x="1260855" y="4705036"/>
              <a:ext cx="185163" cy="380556"/>
            </a:xfrm>
            <a:custGeom>
              <a:avLst/>
              <a:gdLst/>
              <a:ahLst/>
              <a:cxnLst/>
              <a:rect l="l" t="t" r="r" b="b"/>
              <a:pathLst>
                <a:path w="887" h="1823" fill="none" extrusionOk="0">
                  <a:moveTo>
                    <a:pt x="1" y="0"/>
                  </a:moveTo>
                  <a:lnTo>
                    <a:pt x="887" y="1823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5"/>
            <p:cNvSpPr/>
            <p:nvPr/>
          </p:nvSpPr>
          <p:spPr>
            <a:xfrm>
              <a:off x="930817" y="4781648"/>
              <a:ext cx="66175" cy="153433"/>
            </a:xfrm>
            <a:custGeom>
              <a:avLst/>
              <a:gdLst/>
              <a:ahLst/>
              <a:cxnLst/>
              <a:rect l="l" t="t" r="r" b="b"/>
              <a:pathLst>
                <a:path w="317" h="735" fill="none" extrusionOk="0">
                  <a:moveTo>
                    <a:pt x="152" y="1"/>
                  </a:moveTo>
                  <a:lnTo>
                    <a:pt x="0" y="89"/>
                  </a:lnTo>
                  <a:lnTo>
                    <a:pt x="316" y="735"/>
                  </a:lnTo>
                </a:path>
              </a:pathLst>
            </a:custGeom>
            <a:noFill/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5"/>
            <p:cNvSpPr/>
            <p:nvPr/>
          </p:nvSpPr>
          <p:spPr>
            <a:xfrm>
              <a:off x="1562085" y="4551812"/>
              <a:ext cx="198524" cy="407067"/>
            </a:xfrm>
            <a:custGeom>
              <a:avLst/>
              <a:gdLst/>
              <a:ahLst/>
              <a:cxnLst/>
              <a:rect l="l" t="t" r="r" b="b"/>
              <a:pathLst>
                <a:path w="951" h="1950" fill="none" extrusionOk="0">
                  <a:moveTo>
                    <a:pt x="0" y="0"/>
                  </a:moveTo>
                  <a:lnTo>
                    <a:pt x="950" y="1949"/>
                  </a:lnTo>
                </a:path>
              </a:pathLst>
            </a:custGeom>
            <a:solidFill>
              <a:schemeClr val="accent2"/>
            </a:solidFill>
            <a:ln w="325" cap="rnd" cmpd="sng">
              <a:solidFill>
                <a:srgbClr val="EDD7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5"/>
            <p:cNvSpPr/>
            <p:nvPr/>
          </p:nvSpPr>
          <p:spPr>
            <a:xfrm>
              <a:off x="-420542" y="3957285"/>
              <a:ext cx="148006" cy="148214"/>
            </a:xfrm>
            <a:custGeom>
              <a:avLst/>
              <a:gdLst/>
              <a:ahLst/>
              <a:cxnLst/>
              <a:rect l="l" t="t" r="r" b="b"/>
              <a:pathLst>
                <a:path w="709" h="710" extrusionOk="0">
                  <a:moveTo>
                    <a:pt x="354" y="0"/>
                  </a:moveTo>
                  <a:lnTo>
                    <a:pt x="316" y="191"/>
                  </a:lnTo>
                  <a:cubicBezTo>
                    <a:pt x="304" y="254"/>
                    <a:pt x="253" y="304"/>
                    <a:pt x="189" y="317"/>
                  </a:cubicBezTo>
                  <a:lnTo>
                    <a:pt x="0" y="355"/>
                  </a:lnTo>
                  <a:lnTo>
                    <a:pt x="189" y="380"/>
                  </a:lnTo>
                  <a:cubicBezTo>
                    <a:pt x="253" y="393"/>
                    <a:pt x="304" y="444"/>
                    <a:pt x="316" y="520"/>
                  </a:cubicBezTo>
                  <a:lnTo>
                    <a:pt x="354" y="709"/>
                  </a:lnTo>
                  <a:lnTo>
                    <a:pt x="380" y="520"/>
                  </a:lnTo>
                  <a:cubicBezTo>
                    <a:pt x="392" y="444"/>
                    <a:pt x="442" y="393"/>
                    <a:pt x="518" y="380"/>
                  </a:cubicBezTo>
                  <a:lnTo>
                    <a:pt x="709" y="355"/>
                  </a:lnTo>
                  <a:lnTo>
                    <a:pt x="518" y="317"/>
                  </a:lnTo>
                  <a:cubicBezTo>
                    <a:pt x="442" y="304"/>
                    <a:pt x="392" y="254"/>
                    <a:pt x="380" y="191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5"/>
            <p:cNvSpPr/>
            <p:nvPr/>
          </p:nvSpPr>
          <p:spPr>
            <a:xfrm>
              <a:off x="667894" y="4604626"/>
              <a:ext cx="142787" cy="142995"/>
            </a:xfrm>
            <a:custGeom>
              <a:avLst/>
              <a:gdLst/>
              <a:ahLst/>
              <a:cxnLst/>
              <a:rect l="l" t="t" r="r" b="b"/>
              <a:pathLst>
                <a:path w="684" h="685" extrusionOk="0">
                  <a:moveTo>
                    <a:pt x="341" y="1"/>
                  </a:moveTo>
                  <a:lnTo>
                    <a:pt x="316" y="190"/>
                  </a:lnTo>
                  <a:cubicBezTo>
                    <a:pt x="304" y="254"/>
                    <a:pt x="253" y="304"/>
                    <a:pt x="189" y="316"/>
                  </a:cubicBezTo>
                  <a:lnTo>
                    <a:pt x="0" y="342"/>
                  </a:lnTo>
                  <a:lnTo>
                    <a:pt x="189" y="380"/>
                  </a:lnTo>
                  <a:cubicBezTo>
                    <a:pt x="253" y="392"/>
                    <a:pt x="304" y="443"/>
                    <a:pt x="316" y="507"/>
                  </a:cubicBezTo>
                  <a:lnTo>
                    <a:pt x="341" y="684"/>
                  </a:lnTo>
                  <a:lnTo>
                    <a:pt x="380" y="507"/>
                  </a:lnTo>
                  <a:cubicBezTo>
                    <a:pt x="380" y="443"/>
                    <a:pt x="443" y="392"/>
                    <a:pt x="506" y="380"/>
                  </a:cubicBezTo>
                  <a:lnTo>
                    <a:pt x="683" y="342"/>
                  </a:lnTo>
                  <a:lnTo>
                    <a:pt x="506" y="316"/>
                  </a:lnTo>
                  <a:cubicBezTo>
                    <a:pt x="443" y="304"/>
                    <a:pt x="380" y="254"/>
                    <a:pt x="380" y="190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5"/>
            <p:cNvSpPr/>
            <p:nvPr/>
          </p:nvSpPr>
          <p:spPr>
            <a:xfrm>
              <a:off x="2567020" y="5078912"/>
              <a:ext cx="142995" cy="142995"/>
            </a:xfrm>
            <a:custGeom>
              <a:avLst/>
              <a:gdLst/>
              <a:ahLst/>
              <a:cxnLst/>
              <a:rect l="l" t="t" r="r" b="b"/>
              <a:pathLst>
                <a:path w="685" h="685" extrusionOk="0">
                  <a:moveTo>
                    <a:pt x="343" y="1"/>
                  </a:moveTo>
                  <a:lnTo>
                    <a:pt x="305" y="178"/>
                  </a:lnTo>
                  <a:cubicBezTo>
                    <a:pt x="305" y="254"/>
                    <a:pt x="242" y="304"/>
                    <a:pt x="178" y="304"/>
                  </a:cubicBezTo>
                  <a:lnTo>
                    <a:pt x="1" y="342"/>
                  </a:lnTo>
                  <a:lnTo>
                    <a:pt x="178" y="367"/>
                  </a:lnTo>
                  <a:cubicBezTo>
                    <a:pt x="242" y="380"/>
                    <a:pt x="305" y="431"/>
                    <a:pt x="305" y="494"/>
                  </a:cubicBezTo>
                  <a:lnTo>
                    <a:pt x="343" y="684"/>
                  </a:lnTo>
                  <a:lnTo>
                    <a:pt x="368" y="494"/>
                  </a:lnTo>
                  <a:cubicBezTo>
                    <a:pt x="381" y="431"/>
                    <a:pt x="431" y="380"/>
                    <a:pt x="495" y="367"/>
                  </a:cubicBezTo>
                  <a:lnTo>
                    <a:pt x="684" y="342"/>
                  </a:lnTo>
                  <a:lnTo>
                    <a:pt x="495" y="304"/>
                  </a:lnTo>
                  <a:cubicBezTo>
                    <a:pt x="431" y="304"/>
                    <a:pt x="381" y="254"/>
                    <a:pt x="368" y="178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5"/>
            <p:cNvSpPr/>
            <p:nvPr/>
          </p:nvSpPr>
          <p:spPr>
            <a:xfrm>
              <a:off x="1876675" y="4842395"/>
              <a:ext cx="148214" cy="148214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55" y="0"/>
                  </a:moveTo>
                  <a:lnTo>
                    <a:pt x="317" y="191"/>
                  </a:lnTo>
                  <a:cubicBezTo>
                    <a:pt x="317" y="253"/>
                    <a:pt x="253" y="304"/>
                    <a:pt x="191" y="317"/>
                  </a:cubicBezTo>
                  <a:lnTo>
                    <a:pt x="0" y="355"/>
                  </a:lnTo>
                  <a:lnTo>
                    <a:pt x="191" y="380"/>
                  </a:lnTo>
                  <a:cubicBezTo>
                    <a:pt x="253" y="393"/>
                    <a:pt x="317" y="444"/>
                    <a:pt x="317" y="520"/>
                  </a:cubicBezTo>
                  <a:lnTo>
                    <a:pt x="355" y="709"/>
                  </a:lnTo>
                  <a:lnTo>
                    <a:pt x="380" y="520"/>
                  </a:lnTo>
                  <a:cubicBezTo>
                    <a:pt x="393" y="444"/>
                    <a:pt x="456" y="393"/>
                    <a:pt x="520" y="380"/>
                  </a:cubicBezTo>
                  <a:lnTo>
                    <a:pt x="709" y="355"/>
                  </a:lnTo>
                  <a:lnTo>
                    <a:pt x="520" y="317"/>
                  </a:lnTo>
                  <a:cubicBezTo>
                    <a:pt x="456" y="304"/>
                    <a:pt x="393" y="253"/>
                    <a:pt x="380" y="191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5"/>
            <p:cNvSpPr/>
            <p:nvPr/>
          </p:nvSpPr>
          <p:spPr>
            <a:xfrm>
              <a:off x="2102650" y="4896358"/>
              <a:ext cx="364899" cy="351957"/>
            </a:xfrm>
            <a:custGeom>
              <a:avLst/>
              <a:gdLst/>
              <a:ahLst/>
              <a:cxnLst/>
              <a:rect l="l" t="t" r="r" b="b"/>
              <a:pathLst>
                <a:path w="1748" h="1686" extrusionOk="0">
                  <a:moveTo>
                    <a:pt x="920" y="1"/>
                  </a:moveTo>
                  <a:cubicBezTo>
                    <a:pt x="887" y="1"/>
                    <a:pt x="854" y="8"/>
                    <a:pt x="823" y="23"/>
                  </a:cubicBezTo>
                  <a:cubicBezTo>
                    <a:pt x="722" y="62"/>
                    <a:pt x="659" y="175"/>
                    <a:pt x="684" y="290"/>
                  </a:cubicBezTo>
                  <a:cubicBezTo>
                    <a:pt x="632" y="206"/>
                    <a:pt x="545" y="157"/>
                    <a:pt x="459" y="157"/>
                  </a:cubicBezTo>
                  <a:cubicBezTo>
                    <a:pt x="441" y="157"/>
                    <a:pt x="423" y="159"/>
                    <a:pt x="406" y="163"/>
                  </a:cubicBezTo>
                  <a:cubicBezTo>
                    <a:pt x="292" y="201"/>
                    <a:pt x="216" y="302"/>
                    <a:pt x="216" y="403"/>
                  </a:cubicBezTo>
                  <a:lnTo>
                    <a:pt x="229" y="416"/>
                  </a:lnTo>
                  <a:cubicBezTo>
                    <a:pt x="229" y="492"/>
                    <a:pt x="190" y="555"/>
                    <a:pt x="140" y="593"/>
                  </a:cubicBezTo>
                  <a:lnTo>
                    <a:pt x="128" y="605"/>
                  </a:lnTo>
                  <a:cubicBezTo>
                    <a:pt x="38" y="669"/>
                    <a:pt x="1" y="796"/>
                    <a:pt x="52" y="897"/>
                  </a:cubicBezTo>
                  <a:cubicBezTo>
                    <a:pt x="97" y="988"/>
                    <a:pt x="183" y="1038"/>
                    <a:pt x="282" y="1038"/>
                  </a:cubicBezTo>
                  <a:cubicBezTo>
                    <a:pt x="293" y="1038"/>
                    <a:pt x="305" y="1037"/>
                    <a:pt x="317" y="1036"/>
                  </a:cubicBezTo>
                  <a:lnTo>
                    <a:pt x="317" y="1036"/>
                  </a:lnTo>
                  <a:cubicBezTo>
                    <a:pt x="216" y="1086"/>
                    <a:pt x="165" y="1201"/>
                    <a:pt x="203" y="1314"/>
                  </a:cubicBezTo>
                  <a:cubicBezTo>
                    <a:pt x="229" y="1429"/>
                    <a:pt x="330" y="1491"/>
                    <a:pt x="443" y="1491"/>
                  </a:cubicBezTo>
                  <a:lnTo>
                    <a:pt x="457" y="1491"/>
                  </a:lnTo>
                  <a:cubicBezTo>
                    <a:pt x="519" y="1491"/>
                    <a:pt x="583" y="1517"/>
                    <a:pt x="621" y="1580"/>
                  </a:cubicBezTo>
                  <a:lnTo>
                    <a:pt x="634" y="1593"/>
                  </a:lnTo>
                  <a:cubicBezTo>
                    <a:pt x="678" y="1655"/>
                    <a:pt x="753" y="1686"/>
                    <a:pt x="828" y="1686"/>
                  </a:cubicBezTo>
                  <a:cubicBezTo>
                    <a:pt x="861" y="1686"/>
                    <a:pt x="894" y="1680"/>
                    <a:pt x="924" y="1669"/>
                  </a:cubicBezTo>
                  <a:cubicBezTo>
                    <a:pt x="1026" y="1618"/>
                    <a:pt x="1089" y="1505"/>
                    <a:pt x="1064" y="1390"/>
                  </a:cubicBezTo>
                  <a:lnTo>
                    <a:pt x="1064" y="1390"/>
                  </a:lnTo>
                  <a:cubicBezTo>
                    <a:pt x="1116" y="1474"/>
                    <a:pt x="1203" y="1523"/>
                    <a:pt x="1290" y="1523"/>
                  </a:cubicBezTo>
                  <a:cubicBezTo>
                    <a:pt x="1307" y="1523"/>
                    <a:pt x="1325" y="1521"/>
                    <a:pt x="1342" y="1517"/>
                  </a:cubicBezTo>
                  <a:cubicBezTo>
                    <a:pt x="1456" y="1491"/>
                    <a:pt x="1532" y="1390"/>
                    <a:pt x="1520" y="1277"/>
                  </a:cubicBezTo>
                  <a:lnTo>
                    <a:pt x="1520" y="1264"/>
                  </a:lnTo>
                  <a:cubicBezTo>
                    <a:pt x="1520" y="1201"/>
                    <a:pt x="1557" y="1125"/>
                    <a:pt x="1608" y="1086"/>
                  </a:cubicBezTo>
                  <a:lnTo>
                    <a:pt x="1621" y="1086"/>
                  </a:lnTo>
                  <a:cubicBezTo>
                    <a:pt x="1709" y="1010"/>
                    <a:pt x="1747" y="897"/>
                    <a:pt x="1697" y="783"/>
                  </a:cubicBezTo>
                  <a:cubicBezTo>
                    <a:pt x="1651" y="692"/>
                    <a:pt x="1555" y="642"/>
                    <a:pt x="1463" y="642"/>
                  </a:cubicBezTo>
                  <a:cubicBezTo>
                    <a:pt x="1452" y="642"/>
                    <a:pt x="1441" y="643"/>
                    <a:pt x="1431" y="644"/>
                  </a:cubicBezTo>
                  <a:cubicBezTo>
                    <a:pt x="1520" y="593"/>
                    <a:pt x="1582" y="479"/>
                    <a:pt x="1545" y="366"/>
                  </a:cubicBezTo>
                  <a:cubicBezTo>
                    <a:pt x="1520" y="264"/>
                    <a:pt x="1418" y="188"/>
                    <a:pt x="1304" y="188"/>
                  </a:cubicBezTo>
                  <a:lnTo>
                    <a:pt x="1292" y="188"/>
                  </a:lnTo>
                  <a:cubicBezTo>
                    <a:pt x="1228" y="188"/>
                    <a:pt x="1165" y="163"/>
                    <a:pt x="1127" y="112"/>
                  </a:cubicBezTo>
                  <a:lnTo>
                    <a:pt x="1115" y="99"/>
                  </a:lnTo>
                  <a:cubicBezTo>
                    <a:pt x="1070" y="38"/>
                    <a:pt x="996" y="1"/>
                    <a:pt x="9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5"/>
            <p:cNvSpPr/>
            <p:nvPr/>
          </p:nvSpPr>
          <p:spPr>
            <a:xfrm>
              <a:off x="2179262" y="5041232"/>
              <a:ext cx="195601" cy="68888"/>
            </a:xfrm>
            <a:custGeom>
              <a:avLst/>
              <a:gdLst/>
              <a:ahLst/>
              <a:cxnLst/>
              <a:rect l="l" t="t" r="r" b="b"/>
              <a:pathLst>
                <a:path w="937" h="330" fill="none" extrusionOk="0">
                  <a:moveTo>
                    <a:pt x="937" y="1"/>
                  </a:moveTo>
                  <a:lnTo>
                    <a:pt x="0" y="33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5"/>
            <p:cNvSpPr/>
            <p:nvPr/>
          </p:nvSpPr>
          <p:spPr>
            <a:xfrm>
              <a:off x="2253160" y="4983199"/>
              <a:ext cx="68888" cy="195601"/>
            </a:xfrm>
            <a:custGeom>
              <a:avLst/>
              <a:gdLst/>
              <a:ahLst/>
              <a:cxnLst/>
              <a:rect l="l" t="t" r="r" b="b"/>
              <a:pathLst>
                <a:path w="330" h="937" fill="none" extrusionOk="0">
                  <a:moveTo>
                    <a:pt x="1" y="0"/>
                  </a:moveTo>
                  <a:lnTo>
                    <a:pt x="330" y="93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5"/>
            <p:cNvSpPr/>
            <p:nvPr/>
          </p:nvSpPr>
          <p:spPr>
            <a:xfrm>
              <a:off x="2284891" y="4946041"/>
              <a:ext cx="61164" cy="127130"/>
            </a:xfrm>
            <a:custGeom>
              <a:avLst/>
              <a:gdLst/>
              <a:ahLst/>
              <a:cxnLst/>
              <a:rect l="l" t="t" r="r" b="b"/>
              <a:pathLst>
                <a:path w="293" h="609" fill="none" extrusionOk="0">
                  <a:moveTo>
                    <a:pt x="1" y="608"/>
                  </a:moveTo>
                  <a:lnTo>
                    <a:pt x="292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5"/>
            <p:cNvSpPr/>
            <p:nvPr/>
          </p:nvSpPr>
          <p:spPr>
            <a:xfrm>
              <a:off x="2284891" y="4972553"/>
              <a:ext cx="98114" cy="100619"/>
            </a:xfrm>
            <a:custGeom>
              <a:avLst/>
              <a:gdLst/>
              <a:ahLst/>
              <a:cxnLst/>
              <a:rect l="l" t="t" r="r" b="b"/>
              <a:pathLst>
                <a:path w="470" h="482" fill="none" extrusionOk="0">
                  <a:moveTo>
                    <a:pt x="1" y="481"/>
                  </a:moveTo>
                  <a:lnTo>
                    <a:pt x="469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5"/>
            <p:cNvSpPr/>
            <p:nvPr/>
          </p:nvSpPr>
          <p:spPr>
            <a:xfrm>
              <a:off x="2284891" y="4932890"/>
              <a:ext cx="16074" cy="140282"/>
            </a:xfrm>
            <a:custGeom>
              <a:avLst/>
              <a:gdLst/>
              <a:ahLst/>
              <a:cxnLst/>
              <a:rect l="l" t="t" r="r" b="b"/>
              <a:pathLst>
                <a:path w="77" h="672" fill="none" extrusionOk="0">
                  <a:moveTo>
                    <a:pt x="1" y="671"/>
                  </a:moveTo>
                  <a:lnTo>
                    <a:pt x="7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5"/>
            <p:cNvSpPr/>
            <p:nvPr/>
          </p:nvSpPr>
          <p:spPr>
            <a:xfrm>
              <a:off x="2224352" y="5072962"/>
              <a:ext cx="60747" cy="124208"/>
            </a:xfrm>
            <a:custGeom>
              <a:avLst/>
              <a:gdLst/>
              <a:ahLst/>
              <a:cxnLst/>
              <a:rect l="l" t="t" r="r" b="b"/>
              <a:pathLst>
                <a:path w="291" h="595" fill="none" extrusionOk="0">
                  <a:moveTo>
                    <a:pt x="291" y="0"/>
                  </a:moveTo>
                  <a:lnTo>
                    <a:pt x="0" y="59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5"/>
            <p:cNvSpPr/>
            <p:nvPr/>
          </p:nvSpPr>
          <p:spPr>
            <a:xfrm>
              <a:off x="2187194" y="5072962"/>
              <a:ext cx="97905" cy="97905"/>
            </a:xfrm>
            <a:custGeom>
              <a:avLst/>
              <a:gdLst/>
              <a:ahLst/>
              <a:cxnLst/>
              <a:rect l="l" t="t" r="r" b="b"/>
              <a:pathLst>
                <a:path w="469" h="469" fill="none" extrusionOk="0">
                  <a:moveTo>
                    <a:pt x="469" y="0"/>
                  </a:moveTo>
                  <a:lnTo>
                    <a:pt x="1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5"/>
            <p:cNvSpPr/>
            <p:nvPr/>
          </p:nvSpPr>
          <p:spPr>
            <a:xfrm>
              <a:off x="2269025" y="5072962"/>
              <a:ext cx="16074" cy="137568"/>
            </a:xfrm>
            <a:custGeom>
              <a:avLst/>
              <a:gdLst/>
              <a:ahLst/>
              <a:cxnLst/>
              <a:rect l="l" t="t" r="r" b="b"/>
              <a:pathLst>
                <a:path w="77" h="659" fill="none" extrusionOk="0">
                  <a:moveTo>
                    <a:pt x="77" y="0"/>
                  </a:moveTo>
                  <a:lnTo>
                    <a:pt x="1" y="65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5"/>
            <p:cNvSpPr/>
            <p:nvPr/>
          </p:nvSpPr>
          <p:spPr>
            <a:xfrm>
              <a:off x="2284891" y="5072962"/>
              <a:ext cx="127130" cy="60956"/>
            </a:xfrm>
            <a:custGeom>
              <a:avLst/>
              <a:gdLst/>
              <a:ahLst/>
              <a:cxnLst/>
              <a:rect l="l" t="t" r="r" b="b"/>
              <a:pathLst>
                <a:path w="609" h="292" fill="none" extrusionOk="0">
                  <a:moveTo>
                    <a:pt x="1" y="0"/>
                  </a:moveTo>
                  <a:lnTo>
                    <a:pt x="608" y="2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5"/>
            <p:cNvSpPr/>
            <p:nvPr/>
          </p:nvSpPr>
          <p:spPr>
            <a:xfrm>
              <a:off x="2284891" y="5072962"/>
              <a:ext cx="98114" cy="97905"/>
            </a:xfrm>
            <a:custGeom>
              <a:avLst/>
              <a:gdLst/>
              <a:ahLst/>
              <a:cxnLst/>
              <a:rect l="l" t="t" r="r" b="b"/>
              <a:pathLst>
                <a:path w="470" h="469" fill="none" extrusionOk="0">
                  <a:moveTo>
                    <a:pt x="1" y="0"/>
                  </a:moveTo>
                  <a:lnTo>
                    <a:pt x="469" y="46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5"/>
            <p:cNvSpPr/>
            <p:nvPr/>
          </p:nvSpPr>
          <p:spPr>
            <a:xfrm>
              <a:off x="2284891" y="5072962"/>
              <a:ext cx="140282" cy="16074"/>
            </a:xfrm>
            <a:custGeom>
              <a:avLst/>
              <a:gdLst/>
              <a:ahLst/>
              <a:cxnLst/>
              <a:rect l="l" t="t" r="r" b="b"/>
              <a:pathLst>
                <a:path w="672" h="77" fill="none" extrusionOk="0">
                  <a:moveTo>
                    <a:pt x="1" y="0"/>
                  </a:moveTo>
                  <a:lnTo>
                    <a:pt x="672" y="7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5"/>
            <p:cNvSpPr/>
            <p:nvPr/>
          </p:nvSpPr>
          <p:spPr>
            <a:xfrm>
              <a:off x="2158178" y="5012007"/>
              <a:ext cx="126922" cy="61164"/>
            </a:xfrm>
            <a:custGeom>
              <a:avLst/>
              <a:gdLst/>
              <a:ahLst/>
              <a:cxnLst/>
              <a:rect l="l" t="t" r="r" b="b"/>
              <a:pathLst>
                <a:path w="608" h="293" fill="none" extrusionOk="0">
                  <a:moveTo>
                    <a:pt x="608" y="292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5"/>
            <p:cNvSpPr/>
            <p:nvPr/>
          </p:nvSpPr>
          <p:spPr>
            <a:xfrm>
              <a:off x="2187194" y="4972553"/>
              <a:ext cx="97905" cy="100619"/>
            </a:xfrm>
            <a:custGeom>
              <a:avLst/>
              <a:gdLst/>
              <a:ahLst/>
              <a:cxnLst/>
              <a:rect l="l" t="t" r="r" b="b"/>
              <a:pathLst>
                <a:path w="469" h="482" fill="none" extrusionOk="0">
                  <a:moveTo>
                    <a:pt x="469" y="48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5"/>
            <p:cNvSpPr/>
            <p:nvPr/>
          </p:nvSpPr>
          <p:spPr>
            <a:xfrm>
              <a:off x="2145026" y="5057097"/>
              <a:ext cx="140073" cy="16074"/>
            </a:xfrm>
            <a:custGeom>
              <a:avLst/>
              <a:gdLst/>
              <a:ahLst/>
              <a:cxnLst/>
              <a:rect l="l" t="t" r="r" b="b"/>
              <a:pathLst>
                <a:path w="671" h="77" fill="none" extrusionOk="0">
                  <a:moveTo>
                    <a:pt x="671" y="76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5"/>
            <p:cNvSpPr/>
            <p:nvPr/>
          </p:nvSpPr>
          <p:spPr>
            <a:xfrm>
              <a:off x="2234790" y="4964411"/>
              <a:ext cx="155938" cy="135272"/>
            </a:xfrm>
            <a:custGeom>
              <a:avLst/>
              <a:gdLst/>
              <a:ahLst/>
              <a:cxnLst/>
              <a:rect l="l" t="t" r="r" b="b"/>
              <a:pathLst>
                <a:path w="747" h="648" extrusionOk="0">
                  <a:moveTo>
                    <a:pt x="402" y="1"/>
                  </a:moveTo>
                  <a:cubicBezTo>
                    <a:pt x="355" y="1"/>
                    <a:pt x="312" y="15"/>
                    <a:pt x="279" y="40"/>
                  </a:cubicBezTo>
                  <a:cubicBezTo>
                    <a:pt x="244" y="15"/>
                    <a:pt x="206" y="1"/>
                    <a:pt x="169" y="1"/>
                  </a:cubicBezTo>
                  <a:cubicBezTo>
                    <a:pt x="111" y="1"/>
                    <a:pt x="57" y="33"/>
                    <a:pt x="26" y="102"/>
                  </a:cubicBezTo>
                  <a:lnTo>
                    <a:pt x="1" y="419"/>
                  </a:lnTo>
                  <a:lnTo>
                    <a:pt x="215" y="583"/>
                  </a:lnTo>
                  <a:lnTo>
                    <a:pt x="469" y="647"/>
                  </a:lnTo>
                  <a:lnTo>
                    <a:pt x="709" y="419"/>
                  </a:lnTo>
                  <a:cubicBezTo>
                    <a:pt x="747" y="318"/>
                    <a:pt x="696" y="217"/>
                    <a:pt x="595" y="191"/>
                  </a:cubicBezTo>
                  <a:cubicBezTo>
                    <a:pt x="595" y="128"/>
                    <a:pt x="558" y="52"/>
                    <a:pt x="482" y="14"/>
                  </a:cubicBezTo>
                  <a:cubicBezTo>
                    <a:pt x="455" y="5"/>
                    <a:pt x="427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5"/>
            <p:cNvSpPr/>
            <p:nvPr/>
          </p:nvSpPr>
          <p:spPr>
            <a:xfrm>
              <a:off x="2282386" y="4983199"/>
              <a:ext cx="45091" cy="95191"/>
            </a:xfrm>
            <a:custGeom>
              <a:avLst/>
              <a:gdLst/>
              <a:ahLst/>
              <a:cxnLst/>
              <a:rect l="l" t="t" r="r" b="b"/>
              <a:pathLst>
                <a:path w="216" h="456" fill="none" extrusionOk="0">
                  <a:moveTo>
                    <a:pt x="215" y="0"/>
                  </a:moveTo>
                  <a:lnTo>
                    <a:pt x="1" y="45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5"/>
            <p:cNvSpPr/>
            <p:nvPr/>
          </p:nvSpPr>
          <p:spPr>
            <a:xfrm>
              <a:off x="2282386" y="5022653"/>
              <a:ext cx="79535" cy="55737"/>
            </a:xfrm>
            <a:custGeom>
              <a:avLst/>
              <a:gdLst/>
              <a:ahLst/>
              <a:cxnLst/>
              <a:rect l="l" t="t" r="r" b="b"/>
              <a:pathLst>
                <a:path w="381" h="267" fill="none" extrusionOk="0">
                  <a:moveTo>
                    <a:pt x="380" y="0"/>
                  </a:moveTo>
                  <a:lnTo>
                    <a:pt x="1" y="26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5"/>
            <p:cNvSpPr/>
            <p:nvPr/>
          </p:nvSpPr>
          <p:spPr>
            <a:xfrm>
              <a:off x="2274453" y="4980485"/>
              <a:ext cx="8141" cy="97905"/>
            </a:xfrm>
            <a:custGeom>
              <a:avLst/>
              <a:gdLst/>
              <a:ahLst/>
              <a:cxnLst/>
              <a:rect l="l" t="t" r="r" b="b"/>
              <a:pathLst>
                <a:path w="39" h="469" fill="none" extrusionOk="0">
                  <a:moveTo>
                    <a:pt x="0" y="0"/>
                  </a:moveTo>
                  <a:lnTo>
                    <a:pt x="39" y="46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5"/>
            <p:cNvSpPr/>
            <p:nvPr/>
          </p:nvSpPr>
          <p:spPr>
            <a:xfrm>
              <a:off x="2224352" y="5009084"/>
              <a:ext cx="134854" cy="98740"/>
            </a:xfrm>
            <a:custGeom>
              <a:avLst/>
              <a:gdLst/>
              <a:ahLst/>
              <a:cxnLst/>
              <a:rect l="l" t="t" r="r" b="b"/>
              <a:pathLst>
                <a:path w="646" h="473" extrusionOk="0">
                  <a:moveTo>
                    <a:pt x="257" y="0"/>
                  </a:moveTo>
                  <a:cubicBezTo>
                    <a:pt x="167" y="0"/>
                    <a:pt x="91" y="39"/>
                    <a:pt x="51" y="104"/>
                  </a:cubicBezTo>
                  <a:cubicBezTo>
                    <a:pt x="0" y="217"/>
                    <a:pt x="76" y="357"/>
                    <a:pt x="228" y="433"/>
                  </a:cubicBezTo>
                  <a:cubicBezTo>
                    <a:pt x="283" y="460"/>
                    <a:pt x="339" y="473"/>
                    <a:pt x="391" y="473"/>
                  </a:cubicBezTo>
                  <a:cubicBezTo>
                    <a:pt x="484" y="473"/>
                    <a:pt x="562" y="434"/>
                    <a:pt x="594" y="369"/>
                  </a:cubicBezTo>
                  <a:cubicBezTo>
                    <a:pt x="645" y="256"/>
                    <a:pt x="569" y="104"/>
                    <a:pt x="417" y="40"/>
                  </a:cubicBezTo>
                  <a:cubicBezTo>
                    <a:pt x="362" y="13"/>
                    <a:pt x="308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5"/>
            <p:cNvSpPr/>
            <p:nvPr/>
          </p:nvSpPr>
          <p:spPr>
            <a:xfrm>
              <a:off x="2203060" y="4985704"/>
              <a:ext cx="179945" cy="142578"/>
            </a:xfrm>
            <a:custGeom>
              <a:avLst/>
              <a:gdLst/>
              <a:ahLst/>
              <a:cxnLst/>
              <a:rect l="l" t="t" r="r" b="b"/>
              <a:pathLst>
                <a:path w="862" h="683" extrusionOk="0">
                  <a:moveTo>
                    <a:pt x="178" y="0"/>
                  </a:moveTo>
                  <a:cubicBezTo>
                    <a:pt x="102" y="165"/>
                    <a:pt x="1" y="520"/>
                    <a:pt x="279" y="646"/>
                  </a:cubicBezTo>
                  <a:cubicBezTo>
                    <a:pt x="330" y="672"/>
                    <a:pt x="379" y="683"/>
                    <a:pt x="425" y="683"/>
                  </a:cubicBezTo>
                  <a:cubicBezTo>
                    <a:pt x="632" y="683"/>
                    <a:pt x="789" y="462"/>
                    <a:pt x="861" y="317"/>
                  </a:cubicBezTo>
                  <a:cubicBezTo>
                    <a:pt x="861" y="317"/>
                    <a:pt x="858" y="317"/>
                    <a:pt x="852" y="317"/>
                  </a:cubicBezTo>
                  <a:cubicBezTo>
                    <a:pt x="817" y="317"/>
                    <a:pt x="700" y="326"/>
                    <a:pt x="583" y="444"/>
                  </a:cubicBezTo>
                  <a:cubicBezTo>
                    <a:pt x="583" y="444"/>
                    <a:pt x="532" y="368"/>
                    <a:pt x="443" y="317"/>
                  </a:cubicBezTo>
                  <a:cubicBezTo>
                    <a:pt x="391" y="294"/>
                    <a:pt x="334" y="290"/>
                    <a:pt x="296" y="290"/>
                  </a:cubicBezTo>
                  <a:cubicBezTo>
                    <a:pt x="271" y="290"/>
                    <a:pt x="254" y="292"/>
                    <a:pt x="254" y="292"/>
                  </a:cubicBezTo>
                  <a:cubicBezTo>
                    <a:pt x="279" y="89"/>
                    <a:pt x="17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5"/>
            <p:cNvSpPr/>
            <p:nvPr/>
          </p:nvSpPr>
          <p:spPr>
            <a:xfrm>
              <a:off x="872367" y="4134098"/>
              <a:ext cx="547349" cy="275136"/>
            </a:xfrm>
            <a:custGeom>
              <a:avLst/>
              <a:gdLst/>
              <a:ahLst/>
              <a:cxnLst/>
              <a:rect l="l" t="t" r="r" b="b"/>
              <a:pathLst>
                <a:path w="2622" h="1318" fill="none" extrusionOk="0">
                  <a:moveTo>
                    <a:pt x="102" y="1"/>
                  </a:moveTo>
                  <a:cubicBezTo>
                    <a:pt x="77" y="89"/>
                    <a:pt x="52" y="165"/>
                    <a:pt x="39" y="254"/>
                  </a:cubicBezTo>
                  <a:cubicBezTo>
                    <a:pt x="1" y="558"/>
                    <a:pt x="26" y="912"/>
                    <a:pt x="279" y="1101"/>
                  </a:cubicBezTo>
                  <a:cubicBezTo>
                    <a:pt x="571" y="1317"/>
                    <a:pt x="988" y="1165"/>
                    <a:pt x="1305" y="975"/>
                  </a:cubicBezTo>
                  <a:cubicBezTo>
                    <a:pt x="1773" y="696"/>
                    <a:pt x="2216" y="367"/>
                    <a:pt x="262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5"/>
            <p:cNvSpPr/>
            <p:nvPr/>
          </p:nvSpPr>
          <p:spPr>
            <a:xfrm>
              <a:off x="2809381" y="4910868"/>
              <a:ext cx="224553" cy="479091"/>
            </a:xfrm>
            <a:custGeom>
              <a:avLst/>
              <a:gdLst/>
              <a:ahLst/>
              <a:cxnLst/>
              <a:rect l="l" t="t" r="r" b="b"/>
              <a:pathLst>
                <a:path w="659" h="1406" fill="none" extrusionOk="0">
                  <a:moveTo>
                    <a:pt x="0" y="1"/>
                  </a:moveTo>
                  <a:cubicBezTo>
                    <a:pt x="25" y="190"/>
                    <a:pt x="63" y="381"/>
                    <a:pt x="113" y="558"/>
                  </a:cubicBezTo>
                  <a:cubicBezTo>
                    <a:pt x="164" y="772"/>
                    <a:pt x="253" y="988"/>
                    <a:pt x="380" y="1152"/>
                  </a:cubicBezTo>
                  <a:cubicBezTo>
                    <a:pt x="468" y="1253"/>
                    <a:pt x="557" y="1329"/>
                    <a:pt x="658" y="140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5"/>
            <p:cNvSpPr/>
            <p:nvPr/>
          </p:nvSpPr>
          <p:spPr>
            <a:xfrm>
              <a:off x="3117874" y="5100728"/>
              <a:ext cx="202745" cy="289295"/>
            </a:xfrm>
            <a:custGeom>
              <a:avLst/>
              <a:gdLst/>
              <a:ahLst/>
              <a:cxnLst/>
              <a:rect l="l" t="t" r="r" b="b"/>
              <a:pathLst>
                <a:path w="595" h="849" fill="none" extrusionOk="0">
                  <a:moveTo>
                    <a:pt x="0" y="1"/>
                  </a:moveTo>
                  <a:cubicBezTo>
                    <a:pt x="13" y="342"/>
                    <a:pt x="152" y="684"/>
                    <a:pt x="456" y="811"/>
                  </a:cubicBezTo>
                  <a:cubicBezTo>
                    <a:pt x="507" y="823"/>
                    <a:pt x="544" y="836"/>
                    <a:pt x="595" y="84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5"/>
            <p:cNvSpPr/>
            <p:nvPr/>
          </p:nvSpPr>
          <p:spPr>
            <a:xfrm>
              <a:off x="-568547" y="3743313"/>
              <a:ext cx="367196" cy="251129"/>
            </a:xfrm>
            <a:custGeom>
              <a:avLst/>
              <a:gdLst/>
              <a:ahLst/>
              <a:cxnLst/>
              <a:rect l="l" t="t" r="r" b="b"/>
              <a:pathLst>
                <a:path w="1759" h="1203" fill="none" extrusionOk="0">
                  <a:moveTo>
                    <a:pt x="0" y="1203"/>
                  </a:moveTo>
                  <a:cubicBezTo>
                    <a:pt x="355" y="1152"/>
                    <a:pt x="709" y="1039"/>
                    <a:pt x="1013" y="848"/>
                  </a:cubicBezTo>
                  <a:cubicBezTo>
                    <a:pt x="1342" y="646"/>
                    <a:pt x="1607" y="342"/>
                    <a:pt x="1759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5"/>
            <p:cNvSpPr/>
            <p:nvPr/>
          </p:nvSpPr>
          <p:spPr>
            <a:xfrm>
              <a:off x="-568547" y="4913580"/>
              <a:ext cx="409572" cy="446939"/>
            </a:xfrm>
            <a:custGeom>
              <a:avLst/>
              <a:gdLst/>
              <a:ahLst/>
              <a:cxnLst/>
              <a:rect l="l" t="t" r="r" b="b"/>
              <a:pathLst>
                <a:path w="1962" h="2141" fill="none" extrusionOk="0">
                  <a:moveTo>
                    <a:pt x="0" y="1"/>
                  </a:moveTo>
                  <a:cubicBezTo>
                    <a:pt x="873" y="191"/>
                    <a:pt x="1646" y="875"/>
                    <a:pt x="1885" y="1735"/>
                  </a:cubicBezTo>
                  <a:cubicBezTo>
                    <a:pt x="1924" y="1874"/>
                    <a:pt x="1949" y="1988"/>
                    <a:pt x="1961" y="214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5"/>
            <p:cNvSpPr/>
            <p:nvPr/>
          </p:nvSpPr>
          <p:spPr>
            <a:xfrm rot="1625886">
              <a:off x="1494652" y="5188301"/>
              <a:ext cx="697842" cy="391192"/>
            </a:xfrm>
            <a:custGeom>
              <a:avLst/>
              <a:gdLst/>
              <a:ahLst/>
              <a:cxnLst/>
              <a:rect l="l" t="t" r="r" b="b"/>
              <a:pathLst>
                <a:path w="3343" h="1874" fill="none" extrusionOk="0">
                  <a:moveTo>
                    <a:pt x="1" y="1873"/>
                  </a:moveTo>
                  <a:cubicBezTo>
                    <a:pt x="254" y="1544"/>
                    <a:pt x="507" y="1215"/>
                    <a:pt x="811" y="924"/>
                  </a:cubicBezTo>
                  <a:cubicBezTo>
                    <a:pt x="1203" y="544"/>
                    <a:pt x="1658" y="228"/>
                    <a:pt x="2190" y="89"/>
                  </a:cubicBezTo>
                  <a:cubicBezTo>
                    <a:pt x="2494" y="0"/>
                    <a:pt x="2836" y="0"/>
                    <a:pt x="3089" y="178"/>
                  </a:cubicBezTo>
                  <a:cubicBezTo>
                    <a:pt x="3202" y="254"/>
                    <a:pt x="3278" y="367"/>
                    <a:pt x="3342" y="4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25"/>
          <p:cNvGrpSpPr/>
          <p:nvPr/>
        </p:nvGrpSpPr>
        <p:grpSpPr>
          <a:xfrm>
            <a:off x="3395364" y="4825470"/>
            <a:ext cx="616885" cy="275066"/>
            <a:chOff x="809800" y="3341250"/>
            <a:chExt cx="145550" cy="64900"/>
          </a:xfrm>
        </p:grpSpPr>
        <p:sp>
          <p:nvSpPr>
            <p:cNvPr id="1706" name="Google Shape;1706;p25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5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5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5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0" name="Google Shape;1710;p25"/>
          <p:cNvGrpSpPr/>
          <p:nvPr/>
        </p:nvGrpSpPr>
        <p:grpSpPr>
          <a:xfrm>
            <a:off x="103114" y="3051220"/>
            <a:ext cx="616885" cy="275066"/>
            <a:chOff x="809800" y="3341250"/>
            <a:chExt cx="145550" cy="64900"/>
          </a:xfrm>
        </p:grpSpPr>
        <p:sp>
          <p:nvSpPr>
            <p:cNvPr id="1711" name="Google Shape;1711;p25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5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5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5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30"/>
          <p:cNvGrpSpPr/>
          <p:nvPr/>
        </p:nvGrpSpPr>
        <p:grpSpPr>
          <a:xfrm flipH="1">
            <a:off x="-1356525" y="1033000"/>
            <a:ext cx="11018850" cy="3757262"/>
            <a:chOff x="-254700" y="1093925"/>
            <a:chExt cx="11018850" cy="3757262"/>
          </a:xfrm>
        </p:grpSpPr>
        <p:sp>
          <p:nvSpPr>
            <p:cNvPr id="2017" name="Google Shape;2017;p30"/>
            <p:cNvSpPr/>
            <p:nvPr/>
          </p:nvSpPr>
          <p:spPr>
            <a:xfrm flipH="1">
              <a:off x="5251872" y="1093925"/>
              <a:ext cx="5512278" cy="3420114"/>
            </a:xfrm>
            <a:custGeom>
              <a:avLst/>
              <a:gdLst/>
              <a:ahLst/>
              <a:cxnLst/>
              <a:rect l="l" t="t" r="r" b="b"/>
              <a:pathLst>
                <a:path w="50015" h="31032" extrusionOk="0">
                  <a:moveTo>
                    <a:pt x="0" y="0"/>
                  </a:moveTo>
                  <a:cubicBezTo>
                    <a:pt x="101" y="10339"/>
                    <a:pt x="25" y="20691"/>
                    <a:pt x="140" y="31032"/>
                  </a:cubicBezTo>
                  <a:cubicBezTo>
                    <a:pt x="5897" y="30006"/>
                    <a:pt x="11668" y="28981"/>
                    <a:pt x="17427" y="27956"/>
                  </a:cubicBezTo>
                  <a:cubicBezTo>
                    <a:pt x="18781" y="27703"/>
                    <a:pt x="20249" y="27399"/>
                    <a:pt x="21185" y="26273"/>
                  </a:cubicBezTo>
                  <a:cubicBezTo>
                    <a:pt x="22135" y="25134"/>
                    <a:pt x="22084" y="22868"/>
                    <a:pt x="20794" y="22337"/>
                  </a:cubicBezTo>
                  <a:cubicBezTo>
                    <a:pt x="20519" y="22225"/>
                    <a:pt x="20218" y="22197"/>
                    <a:pt x="19911" y="22197"/>
                  </a:cubicBezTo>
                  <a:cubicBezTo>
                    <a:pt x="19597" y="22197"/>
                    <a:pt x="19277" y="22226"/>
                    <a:pt x="18972" y="22226"/>
                  </a:cubicBezTo>
                  <a:cubicBezTo>
                    <a:pt x="18466" y="22226"/>
                    <a:pt x="18005" y="22144"/>
                    <a:pt x="17692" y="21704"/>
                  </a:cubicBezTo>
                  <a:cubicBezTo>
                    <a:pt x="17326" y="21211"/>
                    <a:pt x="17351" y="20489"/>
                    <a:pt x="17680" y="19971"/>
                  </a:cubicBezTo>
                  <a:cubicBezTo>
                    <a:pt x="18313" y="18996"/>
                    <a:pt x="19351" y="18882"/>
                    <a:pt x="20325" y="18793"/>
                  </a:cubicBezTo>
                  <a:lnTo>
                    <a:pt x="41473" y="16895"/>
                  </a:lnTo>
                  <a:cubicBezTo>
                    <a:pt x="42890" y="16768"/>
                    <a:pt x="44421" y="16579"/>
                    <a:pt x="45433" y="15465"/>
                  </a:cubicBezTo>
                  <a:cubicBezTo>
                    <a:pt x="46446" y="14338"/>
                    <a:pt x="46408" y="11972"/>
                    <a:pt x="45067" y="11478"/>
                  </a:cubicBezTo>
                  <a:cubicBezTo>
                    <a:pt x="44845" y="11398"/>
                    <a:pt x="44605" y="11372"/>
                    <a:pt x="44359" y="11372"/>
                  </a:cubicBezTo>
                  <a:cubicBezTo>
                    <a:pt x="43858" y="11372"/>
                    <a:pt x="43328" y="11482"/>
                    <a:pt x="42858" y="11482"/>
                  </a:cubicBezTo>
                  <a:cubicBezTo>
                    <a:pt x="42385" y="11482"/>
                    <a:pt x="41973" y="11370"/>
                    <a:pt x="41713" y="10921"/>
                  </a:cubicBezTo>
                  <a:cubicBezTo>
                    <a:pt x="41194" y="10035"/>
                    <a:pt x="42042" y="8846"/>
                    <a:pt x="42941" y="8643"/>
                  </a:cubicBezTo>
                  <a:cubicBezTo>
                    <a:pt x="43138" y="8599"/>
                    <a:pt x="43337" y="8582"/>
                    <a:pt x="43537" y="8582"/>
                  </a:cubicBezTo>
                  <a:cubicBezTo>
                    <a:pt x="44241" y="8582"/>
                    <a:pt x="44956" y="8796"/>
                    <a:pt x="45663" y="8796"/>
                  </a:cubicBezTo>
                  <a:cubicBezTo>
                    <a:pt x="45679" y="8796"/>
                    <a:pt x="45696" y="8795"/>
                    <a:pt x="45712" y="8795"/>
                  </a:cubicBezTo>
                  <a:cubicBezTo>
                    <a:pt x="47256" y="8770"/>
                    <a:pt x="48749" y="7593"/>
                    <a:pt x="49294" y="5935"/>
                  </a:cubicBezTo>
                  <a:cubicBezTo>
                    <a:pt x="49319" y="5884"/>
                    <a:pt x="49331" y="5834"/>
                    <a:pt x="49345" y="5783"/>
                  </a:cubicBezTo>
                  <a:cubicBezTo>
                    <a:pt x="50015" y="3480"/>
                    <a:pt x="48484" y="1114"/>
                    <a:pt x="46345" y="10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0"/>
            <p:cNvSpPr/>
            <p:nvPr/>
          </p:nvSpPr>
          <p:spPr>
            <a:xfrm flipH="1">
              <a:off x="-254700" y="3604780"/>
              <a:ext cx="1935838" cy="1246407"/>
            </a:xfrm>
            <a:custGeom>
              <a:avLst/>
              <a:gdLst/>
              <a:ahLst/>
              <a:cxnLst/>
              <a:rect l="l" t="t" r="r" b="b"/>
              <a:pathLst>
                <a:path w="10479" h="6747" extrusionOk="0">
                  <a:moveTo>
                    <a:pt x="10099" y="0"/>
                  </a:moveTo>
                  <a:cubicBezTo>
                    <a:pt x="8226" y="64"/>
                    <a:pt x="6353" y="127"/>
                    <a:pt x="4480" y="178"/>
                  </a:cubicBezTo>
                  <a:cubicBezTo>
                    <a:pt x="3986" y="203"/>
                    <a:pt x="3442" y="228"/>
                    <a:pt x="3049" y="520"/>
                  </a:cubicBezTo>
                  <a:cubicBezTo>
                    <a:pt x="2683" y="798"/>
                    <a:pt x="2493" y="1304"/>
                    <a:pt x="2582" y="1747"/>
                  </a:cubicBezTo>
                  <a:cubicBezTo>
                    <a:pt x="2670" y="2202"/>
                    <a:pt x="3049" y="2595"/>
                    <a:pt x="3493" y="2697"/>
                  </a:cubicBezTo>
                  <a:cubicBezTo>
                    <a:pt x="3627" y="2730"/>
                    <a:pt x="3765" y="2740"/>
                    <a:pt x="3903" y="2740"/>
                  </a:cubicBezTo>
                  <a:cubicBezTo>
                    <a:pt x="4099" y="2740"/>
                    <a:pt x="4298" y="2720"/>
                    <a:pt x="4495" y="2720"/>
                  </a:cubicBezTo>
                  <a:cubicBezTo>
                    <a:pt x="4579" y="2720"/>
                    <a:pt x="4662" y="2724"/>
                    <a:pt x="4745" y="2734"/>
                  </a:cubicBezTo>
                  <a:cubicBezTo>
                    <a:pt x="5163" y="2785"/>
                    <a:pt x="5606" y="3139"/>
                    <a:pt x="5493" y="3544"/>
                  </a:cubicBezTo>
                  <a:cubicBezTo>
                    <a:pt x="5385" y="3923"/>
                    <a:pt x="4912" y="4014"/>
                    <a:pt x="4510" y="4014"/>
                  </a:cubicBezTo>
                  <a:cubicBezTo>
                    <a:pt x="4483" y="4014"/>
                    <a:pt x="4456" y="4013"/>
                    <a:pt x="4429" y="4013"/>
                  </a:cubicBezTo>
                  <a:lnTo>
                    <a:pt x="2303" y="3974"/>
                  </a:lnTo>
                  <a:cubicBezTo>
                    <a:pt x="2224" y="3973"/>
                    <a:pt x="2144" y="3972"/>
                    <a:pt x="2064" y="3972"/>
                  </a:cubicBezTo>
                  <a:cubicBezTo>
                    <a:pt x="1512" y="3972"/>
                    <a:pt x="940" y="4026"/>
                    <a:pt x="532" y="4379"/>
                  </a:cubicBezTo>
                  <a:cubicBezTo>
                    <a:pt x="164" y="4696"/>
                    <a:pt x="0" y="5228"/>
                    <a:pt x="127" y="5695"/>
                  </a:cubicBezTo>
                  <a:cubicBezTo>
                    <a:pt x="253" y="6164"/>
                    <a:pt x="658" y="6531"/>
                    <a:pt x="1139" y="6620"/>
                  </a:cubicBezTo>
                  <a:lnTo>
                    <a:pt x="10479" y="6746"/>
                  </a:lnTo>
                  <a:cubicBezTo>
                    <a:pt x="10364" y="4506"/>
                    <a:pt x="10226" y="2241"/>
                    <a:pt x="10099" y="0"/>
                  </a:cubicBezTo>
                  <a:close/>
                </a:path>
              </a:pathLst>
            </a:custGeom>
            <a:solidFill>
              <a:srgbClr val="EDD7BD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9" name="Google Shape;2019;p30"/>
          <p:cNvGrpSpPr/>
          <p:nvPr/>
        </p:nvGrpSpPr>
        <p:grpSpPr>
          <a:xfrm flipH="1">
            <a:off x="6320396" y="-109717"/>
            <a:ext cx="3501728" cy="1682203"/>
            <a:chOff x="4473625" y="3710475"/>
            <a:chExt cx="2490561" cy="1196446"/>
          </a:xfrm>
        </p:grpSpPr>
        <p:sp>
          <p:nvSpPr>
            <p:cNvPr id="2020" name="Google Shape;2020;p30"/>
            <p:cNvSpPr/>
            <p:nvPr/>
          </p:nvSpPr>
          <p:spPr>
            <a:xfrm>
              <a:off x="4478535" y="3710475"/>
              <a:ext cx="2485651" cy="1196446"/>
            </a:xfrm>
            <a:custGeom>
              <a:avLst/>
              <a:gdLst/>
              <a:ahLst/>
              <a:cxnLst/>
              <a:rect l="l" t="t" r="r" b="b"/>
              <a:pathLst>
                <a:path w="18731" h="9016" extrusionOk="0">
                  <a:moveTo>
                    <a:pt x="1" y="1"/>
                  </a:moveTo>
                  <a:lnTo>
                    <a:pt x="1" y="7709"/>
                  </a:lnTo>
                  <a:cubicBezTo>
                    <a:pt x="235" y="7642"/>
                    <a:pt x="524" y="7585"/>
                    <a:pt x="834" y="7585"/>
                  </a:cubicBezTo>
                  <a:cubicBezTo>
                    <a:pt x="1060" y="7585"/>
                    <a:pt x="1298" y="7616"/>
                    <a:pt x="1532" y="7695"/>
                  </a:cubicBezTo>
                  <a:cubicBezTo>
                    <a:pt x="1672" y="7737"/>
                    <a:pt x="1816" y="7757"/>
                    <a:pt x="1960" y="7757"/>
                  </a:cubicBezTo>
                  <a:cubicBezTo>
                    <a:pt x="2170" y="7757"/>
                    <a:pt x="2381" y="7715"/>
                    <a:pt x="2582" y="7633"/>
                  </a:cubicBezTo>
                  <a:cubicBezTo>
                    <a:pt x="2798" y="7539"/>
                    <a:pt x="3065" y="7462"/>
                    <a:pt x="3354" y="7462"/>
                  </a:cubicBezTo>
                  <a:cubicBezTo>
                    <a:pt x="3929" y="7462"/>
                    <a:pt x="4591" y="7769"/>
                    <a:pt x="5113" y="8873"/>
                  </a:cubicBezTo>
                  <a:cubicBezTo>
                    <a:pt x="5160" y="8972"/>
                    <a:pt x="5194" y="9015"/>
                    <a:pt x="5219" y="9015"/>
                  </a:cubicBezTo>
                  <a:cubicBezTo>
                    <a:pt x="5390" y="9015"/>
                    <a:pt x="5181" y="7055"/>
                    <a:pt x="5633" y="6494"/>
                  </a:cubicBezTo>
                  <a:cubicBezTo>
                    <a:pt x="6050" y="5987"/>
                    <a:pt x="6683" y="5709"/>
                    <a:pt x="7316" y="5569"/>
                  </a:cubicBezTo>
                  <a:cubicBezTo>
                    <a:pt x="7948" y="5417"/>
                    <a:pt x="8606" y="5367"/>
                    <a:pt x="9239" y="5228"/>
                  </a:cubicBezTo>
                  <a:cubicBezTo>
                    <a:pt x="10252" y="4987"/>
                    <a:pt x="11201" y="4494"/>
                    <a:pt x="11973" y="3785"/>
                  </a:cubicBezTo>
                  <a:cubicBezTo>
                    <a:pt x="12492" y="3330"/>
                    <a:pt x="12948" y="2760"/>
                    <a:pt x="13593" y="2532"/>
                  </a:cubicBezTo>
                  <a:cubicBezTo>
                    <a:pt x="14150" y="2329"/>
                    <a:pt x="14757" y="2405"/>
                    <a:pt x="15339" y="2329"/>
                  </a:cubicBezTo>
                  <a:cubicBezTo>
                    <a:pt x="16731" y="2140"/>
                    <a:pt x="17794" y="1077"/>
                    <a:pt x="187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0"/>
            <p:cNvSpPr/>
            <p:nvPr/>
          </p:nvSpPr>
          <p:spPr>
            <a:xfrm>
              <a:off x="5318281" y="3710475"/>
              <a:ext cx="347813" cy="174769"/>
            </a:xfrm>
            <a:custGeom>
              <a:avLst/>
              <a:gdLst/>
              <a:ahLst/>
              <a:cxnLst/>
              <a:rect l="l" t="t" r="r" b="b"/>
              <a:pathLst>
                <a:path w="2621" h="1317" fill="none" extrusionOk="0">
                  <a:moveTo>
                    <a:pt x="90" y="1"/>
                  </a:moveTo>
                  <a:cubicBezTo>
                    <a:pt x="76" y="77"/>
                    <a:pt x="51" y="166"/>
                    <a:pt x="39" y="254"/>
                  </a:cubicBezTo>
                  <a:cubicBezTo>
                    <a:pt x="0" y="558"/>
                    <a:pt x="26" y="912"/>
                    <a:pt x="279" y="1089"/>
                  </a:cubicBezTo>
                  <a:cubicBezTo>
                    <a:pt x="570" y="1317"/>
                    <a:pt x="988" y="1165"/>
                    <a:pt x="1304" y="976"/>
                  </a:cubicBezTo>
                  <a:cubicBezTo>
                    <a:pt x="1772" y="697"/>
                    <a:pt x="2202" y="368"/>
                    <a:pt x="2621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0"/>
            <p:cNvSpPr/>
            <p:nvPr/>
          </p:nvSpPr>
          <p:spPr>
            <a:xfrm>
              <a:off x="6690433" y="3710475"/>
              <a:ext cx="87451" cy="184855"/>
            </a:xfrm>
            <a:custGeom>
              <a:avLst/>
              <a:gdLst/>
              <a:ahLst/>
              <a:cxnLst/>
              <a:rect l="l" t="t" r="r" b="b"/>
              <a:pathLst>
                <a:path w="659" h="1393" fill="none" extrusionOk="0">
                  <a:moveTo>
                    <a:pt x="1" y="1"/>
                  </a:moveTo>
                  <a:cubicBezTo>
                    <a:pt x="26" y="191"/>
                    <a:pt x="63" y="380"/>
                    <a:pt x="114" y="558"/>
                  </a:cubicBezTo>
                  <a:cubicBezTo>
                    <a:pt x="165" y="773"/>
                    <a:pt x="240" y="988"/>
                    <a:pt x="380" y="1153"/>
                  </a:cubicBezTo>
                  <a:cubicBezTo>
                    <a:pt x="456" y="1254"/>
                    <a:pt x="557" y="1330"/>
                    <a:pt x="659" y="139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0"/>
            <p:cNvSpPr/>
            <p:nvPr/>
          </p:nvSpPr>
          <p:spPr>
            <a:xfrm>
              <a:off x="6769259" y="3710475"/>
              <a:ext cx="80816" cy="112797"/>
            </a:xfrm>
            <a:custGeom>
              <a:avLst/>
              <a:gdLst/>
              <a:ahLst/>
              <a:cxnLst/>
              <a:rect l="l" t="t" r="r" b="b"/>
              <a:pathLst>
                <a:path w="609" h="850" fill="none" extrusionOk="0">
                  <a:moveTo>
                    <a:pt x="1" y="1"/>
                  </a:moveTo>
                  <a:cubicBezTo>
                    <a:pt x="26" y="330"/>
                    <a:pt x="166" y="684"/>
                    <a:pt x="470" y="811"/>
                  </a:cubicBezTo>
                  <a:cubicBezTo>
                    <a:pt x="507" y="824"/>
                    <a:pt x="558" y="836"/>
                    <a:pt x="608" y="84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0"/>
            <p:cNvSpPr/>
            <p:nvPr/>
          </p:nvSpPr>
          <p:spPr>
            <a:xfrm>
              <a:off x="4478535" y="3710475"/>
              <a:ext cx="235282" cy="158049"/>
            </a:xfrm>
            <a:custGeom>
              <a:avLst/>
              <a:gdLst/>
              <a:ahLst/>
              <a:cxnLst/>
              <a:rect l="l" t="t" r="r" b="b"/>
              <a:pathLst>
                <a:path w="1773" h="1191" fill="none" extrusionOk="0">
                  <a:moveTo>
                    <a:pt x="1" y="1190"/>
                  </a:moveTo>
                  <a:cubicBezTo>
                    <a:pt x="368" y="1153"/>
                    <a:pt x="723" y="1039"/>
                    <a:pt x="1026" y="849"/>
                  </a:cubicBezTo>
                  <a:cubicBezTo>
                    <a:pt x="1355" y="647"/>
                    <a:pt x="1621" y="343"/>
                    <a:pt x="1772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0"/>
            <p:cNvSpPr/>
            <p:nvPr/>
          </p:nvSpPr>
          <p:spPr>
            <a:xfrm>
              <a:off x="4478535" y="4454542"/>
              <a:ext cx="262087" cy="282258"/>
            </a:xfrm>
            <a:custGeom>
              <a:avLst/>
              <a:gdLst/>
              <a:ahLst/>
              <a:cxnLst/>
              <a:rect l="l" t="t" r="r" b="b"/>
              <a:pathLst>
                <a:path w="1975" h="2127" fill="none" extrusionOk="0">
                  <a:moveTo>
                    <a:pt x="1" y="1"/>
                  </a:moveTo>
                  <a:cubicBezTo>
                    <a:pt x="887" y="190"/>
                    <a:pt x="1659" y="861"/>
                    <a:pt x="1899" y="1734"/>
                  </a:cubicBezTo>
                  <a:cubicBezTo>
                    <a:pt x="1937" y="1874"/>
                    <a:pt x="1963" y="1987"/>
                    <a:pt x="1975" y="21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0"/>
            <p:cNvSpPr/>
            <p:nvPr/>
          </p:nvSpPr>
          <p:spPr>
            <a:xfrm>
              <a:off x="5588731" y="4179183"/>
              <a:ext cx="441767" cy="250277"/>
            </a:xfrm>
            <a:custGeom>
              <a:avLst/>
              <a:gdLst/>
              <a:ahLst/>
              <a:cxnLst/>
              <a:rect l="l" t="t" r="r" b="b"/>
              <a:pathLst>
                <a:path w="3329" h="1886" fill="none" extrusionOk="0">
                  <a:moveTo>
                    <a:pt x="0" y="1885"/>
                  </a:moveTo>
                  <a:cubicBezTo>
                    <a:pt x="240" y="1556"/>
                    <a:pt x="507" y="1227"/>
                    <a:pt x="797" y="937"/>
                  </a:cubicBezTo>
                  <a:cubicBezTo>
                    <a:pt x="1190" y="557"/>
                    <a:pt x="1658" y="228"/>
                    <a:pt x="2189" y="88"/>
                  </a:cubicBezTo>
                  <a:cubicBezTo>
                    <a:pt x="2493" y="12"/>
                    <a:pt x="2835" y="0"/>
                    <a:pt x="3088" y="189"/>
                  </a:cubicBezTo>
                  <a:cubicBezTo>
                    <a:pt x="3202" y="265"/>
                    <a:pt x="3278" y="367"/>
                    <a:pt x="3328" y="493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0"/>
            <p:cNvSpPr/>
            <p:nvPr/>
          </p:nvSpPr>
          <p:spPr>
            <a:xfrm>
              <a:off x="6270560" y="3725736"/>
              <a:ext cx="248684" cy="248684"/>
            </a:xfrm>
            <a:custGeom>
              <a:avLst/>
              <a:gdLst/>
              <a:ahLst/>
              <a:cxnLst/>
              <a:rect l="l" t="t" r="r" b="b"/>
              <a:pathLst>
                <a:path w="1874" h="1874" extrusionOk="0">
                  <a:moveTo>
                    <a:pt x="760" y="0"/>
                  </a:moveTo>
                  <a:lnTo>
                    <a:pt x="557" y="291"/>
                  </a:lnTo>
                  <a:cubicBezTo>
                    <a:pt x="570" y="304"/>
                    <a:pt x="595" y="316"/>
                    <a:pt x="608" y="329"/>
                  </a:cubicBezTo>
                  <a:cubicBezTo>
                    <a:pt x="747" y="417"/>
                    <a:pt x="785" y="608"/>
                    <a:pt x="696" y="746"/>
                  </a:cubicBezTo>
                  <a:cubicBezTo>
                    <a:pt x="632" y="826"/>
                    <a:pt x="539" y="871"/>
                    <a:pt x="443" y="871"/>
                  </a:cubicBezTo>
                  <a:cubicBezTo>
                    <a:pt x="387" y="871"/>
                    <a:pt x="330" y="855"/>
                    <a:pt x="279" y="822"/>
                  </a:cubicBezTo>
                  <a:cubicBezTo>
                    <a:pt x="254" y="810"/>
                    <a:pt x="241" y="785"/>
                    <a:pt x="228" y="772"/>
                  </a:cubicBezTo>
                  <a:lnTo>
                    <a:pt x="1" y="1114"/>
                  </a:lnTo>
                  <a:lnTo>
                    <a:pt x="1114" y="1873"/>
                  </a:lnTo>
                  <a:lnTo>
                    <a:pt x="1874" y="759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0"/>
            <p:cNvSpPr/>
            <p:nvPr/>
          </p:nvSpPr>
          <p:spPr>
            <a:xfrm>
              <a:off x="6433387" y="3863747"/>
              <a:ext cx="90901" cy="79489"/>
            </a:xfrm>
            <a:custGeom>
              <a:avLst/>
              <a:gdLst/>
              <a:ahLst/>
              <a:cxnLst/>
              <a:rect l="l" t="t" r="r" b="b"/>
              <a:pathLst>
                <a:path w="685" h="599" extrusionOk="0">
                  <a:moveTo>
                    <a:pt x="351" y="1"/>
                  </a:moveTo>
                  <a:cubicBezTo>
                    <a:pt x="254" y="1"/>
                    <a:pt x="154" y="48"/>
                    <a:pt x="90" y="137"/>
                  </a:cubicBezTo>
                  <a:cubicBezTo>
                    <a:pt x="1" y="263"/>
                    <a:pt x="39" y="454"/>
                    <a:pt x="178" y="542"/>
                  </a:cubicBezTo>
                  <a:cubicBezTo>
                    <a:pt x="227" y="581"/>
                    <a:pt x="285" y="599"/>
                    <a:pt x="343" y="599"/>
                  </a:cubicBezTo>
                  <a:cubicBezTo>
                    <a:pt x="436" y="599"/>
                    <a:pt x="529" y="552"/>
                    <a:pt x="583" y="466"/>
                  </a:cubicBezTo>
                  <a:cubicBezTo>
                    <a:pt x="684" y="339"/>
                    <a:pt x="647" y="150"/>
                    <a:pt x="507" y="49"/>
                  </a:cubicBezTo>
                  <a:cubicBezTo>
                    <a:pt x="461" y="16"/>
                    <a:pt x="407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0"/>
            <p:cNvSpPr/>
            <p:nvPr/>
          </p:nvSpPr>
          <p:spPr>
            <a:xfrm>
              <a:off x="6406581" y="3723082"/>
              <a:ext cx="90769" cy="79621"/>
            </a:xfrm>
            <a:custGeom>
              <a:avLst/>
              <a:gdLst/>
              <a:ahLst/>
              <a:cxnLst/>
              <a:rect l="l" t="t" r="r" b="b"/>
              <a:pathLst>
                <a:path w="684" h="600" extrusionOk="0">
                  <a:moveTo>
                    <a:pt x="343" y="1"/>
                  </a:moveTo>
                  <a:cubicBezTo>
                    <a:pt x="250" y="1"/>
                    <a:pt x="156" y="48"/>
                    <a:pt x="101" y="134"/>
                  </a:cubicBezTo>
                  <a:cubicBezTo>
                    <a:pt x="0" y="273"/>
                    <a:pt x="39" y="450"/>
                    <a:pt x="177" y="552"/>
                  </a:cubicBezTo>
                  <a:cubicBezTo>
                    <a:pt x="229" y="584"/>
                    <a:pt x="286" y="600"/>
                    <a:pt x="342" y="600"/>
                  </a:cubicBezTo>
                  <a:cubicBezTo>
                    <a:pt x="438" y="600"/>
                    <a:pt x="532" y="555"/>
                    <a:pt x="596" y="476"/>
                  </a:cubicBezTo>
                  <a:cubicBezTo>
                    <a:pt x="684" y="336"/>
                    <a:pt x="646" y="147"/>
                    <a:pt x="506" y="58"/>
                  </a:cubicBezTo>
                  <a:cubicBezTo>
                    <a:pt x="458" y="19"/>
                    <a:pt x="40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0"/>
            <p:cNvSpPr/>
            <p:nvPr/>
          </p:nvSpPr>
          <p:spPr>
            <a:xfrm>
              <a:off x="5244366" y="4023522"/>
              <a:ext cx="438582" cy="217234"/>
            </a:xfrm>
            <a:custGeom>
              <a:avLst/>
              <a:gdLst/>
              <a:ahLst/>
              <a:cxnLst/>
              <a:rect l="l" t="t" r="r" b="b"/>
              <a:pathLst>
                <a:path w="3305" h="1637" extrusionOk="0">
                  <a:moveTo>
                    <a:pt x="1677" y="1"/>
                  </a:moveTo>
                  <a:cubicBezTo>
                    <a:pt x="713" y="1"/>
                    <a:pt x="1" y="768"/>
                    <a:pt x="1" y="768"/>
                  </a:cubicBezTo>
                  <a:cubicBezTo>
                    <a:pt x="610" y="1421"/>
                    <a:pt x="1187" y="1636"/>
                    <a:pt x="1682" y="1636"/>
                  </a:cubicBezTo>
                  <a:cubicBezTo>
                    <a:pt x="2647" y="1636"/>
                    <a:pt x="3304" y="819"/>
                    <a:pt x="3304" y="819"/>
                  </a:cubicBezTo>
                  <a:cubicBezTo>
                    <a:pt x="2737" y="204"/>
                    <a:pt x="2174" y="1"/>
                    <a:pt x="1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0"/>
            <p:cNvSpPr/>
            <p:nvPr/>
          </p:nvSpPr>
          <p:spPr>
            <a:xfrm>
              <a:off x="5378794" y="4048205"/>
              <a:ext cx="169726" cy="169594"/>
            </a:xfrm>
            <a:custGeom>
              <a:avLst/>
              <a:gdLst/>
              <a:ahLst/>
              <a:cxnLst/>
              <a:rect l="l" t="t" r="r" b="b"/>
              <a:pathLst>
                <a:path w="1279" h="1278" extrusionOk="0">
                  <a:moveTo>
                    <a:pt x="646" y="0"/>
                  </a:moveTo>
                  <a:cubicBezTo>
                    <a:pt x="292" y="0"/>
                    <a:pt x="0" y="291"/>
                    <a:pt x="0" y="645"/>
                  </a:cubicBezTo>
                  <a:cubicBezTo>
                    <a:pt x="0" y="987"/>
                    <a:pt x="292" y="1278"/>
                    <a:pt x="646" y="1278"/>
                  </a:cubicBezTo>
                  <a:cubicBezTo>
                    <a:pt x="1000" y="1278"/>
                    <a:pt x="1279" y="987"/>
                    <a:pt x="1279" y="645"/>
                  </a:cubicBezTo>
                  <a:cubicBezTo>
                    <a:pt x="1279" y="291"/>
                    <a:pt x="1000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0"/>
            <p:cNvSpPr/>
            <p:nvPr/>
          </p:nvSpPr>
          <p:spPr>
            <a:xfrm>
              <a:off x="5412368" y="4081779"/>
              <a:ext cx="102579" cy="102446"/>
            </a:xfrm>
            <a:custGeom>
              <a:avLst/>
              <a:gdLst/>
              <a:ahLst/>
              <a:cxnLst/>
              <a:rect l="l" t="t" r="r" b="b"/>
              <a:pathLst>
                <a:path w="773" h="772" extrusionOk="0">
                  <a:moveTo>
                    <a:pt x="393" y="0"/>
                  </a:moveTo>
                  <a:lnTo>
                    <a:pt x="317" y="203"/>
                  </a:lnTo>
                  <a:lnTo>
                    <a:pt x="115" y="114"/>
                  </a:lnTo>
                  <a:lnTo>
                    <a:pt x="216" y="316"/>
                  </a:lnTo>
                  <a:lnTo>
                    <a:pt x="0" y="392"/>
                  </a:lnTo>
                  <a:lnTo>
                    <a:pt x="216" y="456"/>
                  </a:lnTo>
                  <a:lnTo>
                    <a:pt x="115" y="658"/>
                  </a:lnTo>
                  <a:lnTo>
                    <a:pt x="317" y="569"/>
                  </a:lnTo>
                  <a:lnTo>
                    <a:pt x="393" y="772"/>
                  </a:lnTo>
                  <a:lnTo>
                    <a:pt x="469" y="569"/>
                  </a:lnTo>
                  <a:lnTo>
                    <a:pt x="671" y="658"/>
                  </a:lnTo>
                  <a:lnTo>
                    <a:pt x="570" y="456"/>
                  </a:lnTo>
                  <a:lnTo>
                    <a:pt x="773" y="392"/>
                  </a:lnTo>
                  <a:lnTo>
                    <a:pt x="570" y="316"/>
                  </a:lnTo>
                  <a:lnTo>
                    <a:pt x="671" y="114"/>
                  </a:lnTo>
                  <a:lnTo>
                    <a:pt x="469" y="20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0"/>
            <p:cNvSpPr/>
            <p:nvPr/>
          </p:nvSpPr>
          <p:spPr>
            <a:xfrm>
              <a:off x="5022751" y="3821415"/>
              <a:ext cx="94086" cy="94086"/>
            </a:xfrm>
            <a:custGeom>
              <a:avLst/>
              <a:gdLst/>
              <a:ahLst/>
              <a:cxnLst/>
              <a:rect l="l" t="t" r="r" b="b"/>
              <a:pathLst>
                <a:path w="709" h="709" extrusionOk="0">
                  <a:moveTo>
                    <a:pt x="354" y="0"/>
                  </a:moveTo>
                  <a:lnTo>
                    <a:pt x="329" y="190"/>
                  </a:lnTo>
                  <a:cubicBezTo>
                    <a:pt x="317" y="266"/>
                    <a:pt x="266" y="317"/>
                    <a:pt x="190" y="329"/>
                  </a:cubicBezTo>
                  <a:lnTo>
                    <a:pt x="0" y="354"/>
                  </a:lnTo>
                  <a:lnTo>
                    <a:pt x="190" y="393"/>
                  </a:lnTo>
                  <a:cubicBezTo>
                    <a:pt x="266" y="405"/>
                    <a:pt x="317" y="456"/>
                    <a:pt x="329" y="519"/>
                  </a:cubicBezTo>
                  <a:lnTo>
                    <a:pt x="354" y="709"/>
                  </a:lnTo>
                  <a:lnTo>
                    <a:pt x="393" y="519"/>
                  </a:lnTo>
                  <a:cubicBezTo>
                    <a:pt x="405" y="456"/>
                    <a:pt x="456" y="405"/>
                    <a:pt x="519" y="393"/>
                  </a:cubicBezTo>
                  <a:lnTo>
                    <a:pt x="709" y="354"/>
                  </a:lnTo>
                  <a:lnTo>
                    <a:pt x="519" y="329"/>
                  </a:lnTo>
                  <a:cubicBezTo>
                    <a:pt x="456" y="317"/>
                    <a:pt x="405" y="266"/>
                    <a:pt x="393" y="190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0"/>
            <p:cNvSpPr/>
            <p:nvPr/>
          </p:nvSpPr>
          <p:spPr>
            <a:xfrm>
              <a:off x="4915261" y="4504969"/>
              <a:ext cx="90769" cy="90769"/>
            </a:xfrm>
            <a:custGeom>
              <a:avLst/>
              <a:gdLst/>
              <a:ahLst/>
              <a:cxnLst/>
              <a:rect l="l" t="t" r="r" b="b"/>
              <a:pathLst>
                <a:path w="684" h="684" extrusionOk="0">
                  <a:moveTo>
                    <a:pt x="342" y="0"/>
                  </a:moveTo>
                  <a:lnTo>
                    <a:pt x="317" y="190"/>
                  </a:lnTo>
                  <a:cubicBezTo>
                    <a:pt x="304" y="253"/>
                    <a:pt x="253" y="304"/>
                    <a:pt x="190" y="316"/>
                  </a:cubicBezTo>
                  <a:lnTo>
                    <a:pt x="0" y="342"/>
                  </a:lnTo>
                  <a:lnTo>
                    <a:pt x="190" y="380"/>
                  </a:lnTo>
                  <a:cubicBezTo>
                    <a:pt x="253" y="380"/>
                    <a:pt x="304" y="431"/>
                    <a:pt x="317" y="507"/>
                  </a:cubicBezTo>
                  <a:lnTo>
                    <a:pt x="342" y="684"/>
                  </a:lnTo>
                  <a:lnTo>
                    <a:pt x="380" y="507"/>
                  </a:lnTo>
                  <a:cubicBezTo>
                    <a:pt x="393" y="431"/>
                    <a:pt x="444" y="380"/>
                    <a:pt x="506" y="380"/>
                  </a:cubicBezTo>
                  <a:lnTo>
                    <a:pt x="683" y="342"/>
                  </a:lnTo>
                  <a:lnTo>
                    <a:pt x="506" y="316"/>
                  </a:lnTo>
                  <a:cubicBezTo>
                    <a:pt x="444" y="304"/>
                    <a:pt x="393" y="253"/>
                    <a:pt x="380" y="190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0"/>
            <p:cNvSpPr/>
            <p:nvPr/>
          </p:nvSpPr>
          <p:spPr>
            <a:xfrm>
              <a:off x="6100833" y="3922137"/>
              <a:ext cx="90901" cy="90769"/>
            </a:xfrm>
            <a:custGeom>
              <a:avLst/>
              <a:gdLst/>
              <a:ahLst/>
              <a:cxnLst/>
              <a:rect l="l" t="t" r="r" b="b"/>
              <a:pathLst>
                <a:path w="685" h="684" extrusionOk="0">
                  <a:moveTo>
                    <a:pt x="343" y="0"/>
                  </a:moveTo>
                  <a:lnTo>
                    <a:pt x="318" y="191"/>
                  </a:lnTo>
                  <a:cubicBezTo>
                    <a:pt x="305" y="253"/>
                    <a:pt x="254" y="304"/>
                    <a:pt x="191" y="317"/>
                  </a:cubicBezTo>
                  <a:lnTo>
                    <a:pt x="1" y="343"/>
                  </a:lnTo>
                  <a:lnTo>
                    <a:pt x="191" y="380"/>
                  </a:lnTo>
                  <a:cubicBezTo>
                    <a:pt x="254" y="393"/>
                    <a:pt x="305" y="444"/>
                    <a:pt x="318" y="507"/>
                  </a:cubicBezTo>
                  <a:lnTo>
                    <a:pt x="343" y="684"/>
                  </a:lnTo>
                  <a:lnTo>
                    <a:pt x="381" y="507"/>
                  </a:lnTo>
                  <a:cubicBezTo>
                    <a:pt x="394" y="444"/>
                    <a:pt x="444" y="393"/>
                    <a:pt x="507" y="380"/>
                  </a:cubicBezTo>
                  <a:lnTo>
                    <a:pt x="684" y="343"/>
                  </a:lnTo>
                  <a:lnTo>
                    <a:pt x="507" y="317"/>
                  </a:lnTo>
                  <a:cubicBezTo>
                    <a:pt x="444" y="304"/>
                    <a:pt x="394" y="253"/>
                    <a:pt x="381" y="191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0"/>
            <p:cNvSpPr/>
            <p:nvPr/>
          </p:nvSpPr>
          <p:spPr>
            <a:xfrm>
              <a:off x="5652561" y="3823140"/>
              <a:ext cx="94219" cy="94086"/>
            </a:xfrm>
            <a:custGeom>
              <a:avLst/>
              <a:gdLst/>
              <a:ahLst/>
              <a:cxnLst/>
              <a:rect l="l" t="t" r="r" b="b"/>
              <a:pathLst>
                <a:path w="710" h="709" extrusionOk="0">
                  <a:moveTo>
                    <a:pt x="355" y="0"/>
                  </a:moveTo>
                  <a:lnTo>
                    <a:pt x="316" y="190"/>
                  </a:lnTo>
                  <a:cubicBezTo>
                    <a:pt x="304" y="253"/>
                    <a:pt x="253" y="316"/>
                    <a:pt x="190" y="329"/>
                  </a:cubicBezTo>
                  <a:lnTo>
                    <a:pt x="0" y="355"/>
                  </a:lnTo>
                  <a:lnTo>
                    <a:pt x="190" y="380"/>
                  </a:lnTo>
                  <a:cubicBezTo>
                    <a:pt x="253" y="392"/>
                    <a:pt x="304" y="456"/>
                    <a:pt x="316" y="519"/>
                  </a:cubicBezTo>
                  <a:lnTo>
                    <a:pt x="355" y="709"/>
                  </a:lnTo>
                  <a:lnTo>
                    <a:pt x="380" y="519"/>
                  </a:lnTo>
                  <a:cubicBezTo>
                    <a:pt x="392" y="456"/>
                    <a:pt x="443" y="392"/>
                    <a:pt x="519" y="380"/>
                  </a:cubicBezTo>
                  <a:lnTo>
                    <a:pt x="709" y="355"/>
                  </a:lnTo>
                  <a:lnTo>
                    <a:pt x="519" y="329"/>
                  </a:lnTo>
                  <a:cubicBezTo>
                    <a:pt x="443" y="316"/>
                    <a:pt x="392" y="253"/>
                    <a:pt x="380" y="19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0"/>
            <p:cNvSpPr/>
            <p:nvPr/>
          </p:nvSpPr>
          <p:spPr>
            <a:xfrm>
              <a:off x="5803710" y="3882989"/>
              <a:ext cx="230106" cy="223604"/>
            </a:xfrm>
            <a:custGeom>
              <a:avLst/>
              <a:gdLst/>
              <a:ahLst/>
              <a:cxnLst/>
              <a:rect l="l" t="t" r="r" b="b"/>
              <a:pathLst>
                <a:path w="1734" h="1685" extrusionOk="0">
                  <a:moveTo>
                    <a:pt x="905" y="0"/>
                  </a:moveTo>
                  <a:cubicBezTo>
                    <a:pt x="873" y="0"/>
                    <a:pt x="841" y="6"/>
                    <a:pt x="810" y="17"/>
                  </a:cubicBezTo>
                  <a:cubicBezTo>
                    <a:pt x="709" y="68"/>
                    <a:pt x="645" y="182"/>
                    <a:pt x="671" y="295"/>
                  </a:cubicBezTo>
                  <a:cubicBezTo>
                    <a:pt x="619" y="211"/>
                    <a:pt x="540" y="162"/>
                    <a:pt x="450" y="162"/>
                  </a:cubicBezTo>
                  <a:cubicBezTo>
                    <a:pt x="431" y="162"/>
                    <a:pt x="412" y="164"/>
                    <a:pt x="392" y="169"/>
                  </a:cubicBezTo>
                  <a:cubicBezTo>
                    <a:pt x="279" y="194"/>
                    <a:pt x="203" y="295"/>
                    <a:pt x="215" y="410"/>
                  </a:cubicBezTo>
                  <a:lnTo>
                    <a:pt x="215" y="422"/>
                  </a:lnTo>
                  <a:cubicBezTo>
                    <a:pt x="215" y="486"/>
                    <a:pt x="178" y="562"/>
                    <a:pt x="127" y="599"/>
                  </a:cubicBezTo>
                  <a:lnTo>
                    <a:pt x="114" y="599"/>
                  </a:lnTo>
                  <a:cubicBezTo>
                    <a:pt x="26" y="675"/>
                    <a:pt x="0" y="789"/>
                    <a:pt x="38" y="903"/>
                  </a:cubicBezTo>
                  <a:cubicBezTo>
                    <a:pt x="84" y="994"/>
                    <a:pt x="181" y="1044"/>
                    <a:pt x="274" y="1044"/>
                  </a:cubicBezTo>
                  <a:cubicBezTo>
                    <a:pt x="284" y="1044"/>
                    <a:pt x="294" y="1044"/>
                    <a:pt x="304" y="1043"/>
                  </a:cubicBezTo>
                  <a:lnTo>
                    <a:pt x="304" y="1043"/>
                  </a:lnTo>
                  <a:cubicBezTo>
                    <a:pt x="215" y="1093"/>
                    <a:pt x="152" y="1207"/>
                    <a:pt x="190" y="1321"/>
                  </a:cubicBezTo>
                  <a:cubicBezTo>
                    <a:pt x="215" y="1422"/>
                    <a:pt x="316" y="1498"/>
                    <a:pt x="431" y="1498"/>
                  </a:cubicBezTo>
                  <a:lnTo>
                    <a:pt x="443" y="1498"/>
                  </a:lnTo>
                  <a:cubicBezTo>
                    <a:pt x="507" y="1498"/>
                    <a:pt x="569" y="1523"/>
                    <a:pt x="620" y="1574"/>
                  </a:cubicBezTo>
                  <a:lnTo>
                    <a:pt x="620" y="1586"/>
                  </a:lnTo>
                  <a:cubicBezTo>
                    <a:pt x="673" y="1648"/>
                    <a:pt x="744" y="1685"/>
                    <a:pt x="816" y="1685"/>
                  </a:cubicBezTo>
                  <a:cubicBezTo>
                    <a:pt x="848" y="1685"/>
                    <a:pt x="881" y="1678"/>
                    <a:pt x="912" y="1662"/>
                  </a:cubicBezTo>
                  <a:cubicBezTo>
                    <a:pt x="1025" y="1625"/>
                    <a:pt x="1076" y="1510"/>
                    <a:pt x="1050" y="1397"/>
                  </a:cubicBezTo>
                  <a:lnTo>
                    <a:pt x="1050" y="1397"/>
                  </a:lnTo>
                  <a:cubicBezTo>
                    <a:pt x="1103" y="1481"/>
                    <a:pt x="1190" y="1530"/>
                    <a:pt x="1276" y="1530"/>
                  </a:cubicBezTo>
                  <a:cubicBezTo>
                    <a:pt x="1294" y="1530"/>
                    <a:pt x="1311" y="1528"/>
                    <a:pt x="1329" y="1523"/>
                  </a:cubicBezTo>
                  <a:cubicBezTo>
                    <a:pt x="1443" y="1485"/>
                    <a:pt x="1519" y="1384"/>
                    <a:pt x="1519" y="1282"/>
                  </a:cubicBezTo>
                  <a:lnTo>
                    <a:pt x="1519" y="1270"/>
                  </a:lnTo>
                  <a:cubicBezTo>
                    <a:pt x="1506" y="1194"/>
                    <a:pt x="1544" y="1131"/>
                    <a:pt x="1595" y="1093"/>
                  </a:cubicBezTo>
                  <a:lnTo>
                    <a:pt x="1607" y="1080"/>
                  </a:lnTo>
                  <a:cubicBezTo>
                    <a:pt x="1696" y="1017"/>
                    <a:pt x="1734" y="891"/>
                    <a:pt x="1683" y="789"/>
                  </a:cubicBezTo>
                  <a:cubicBezTo>
                    <a:pt x="1649" y="698"/>
                    <a:pt x="1553" y="648"/>
                    <a:pt x="1451" y="648"/>
                  </a:cubicBezTo>
                  <a:cubicBezTo>
                    <a:pt x="1440" y="648"/>
                    <a:pt x="1429" y="649"/>
                    <a:pt x="1418" y="650"/>
                  </a:cubicBezTo>
                  <a:cubicBezTo>
                    <a:pt x="1519" y="599"/>
                    <a:pt x="1570" y="486"/>
                    <a:pt x="1544" y="371"/>
                  </a:cubicBezTo>
                  <a:cubicBezTo>
                    <a:pt x="1506" y="258"/>
                    <a:pt x="1405" y="194"/>
                    <a:pt x="1291" y="194"/>
                  </a:cubicBezTo>
                  <a:lnTo>
                    <a:pt x="1278" y="194"/>
                  </a:lnTo>
                  <a:cubicBezTo>
                    <a:pt x="1215" y="194"/>
                    <a:pt x="1152" y="169"/>
                    <a:pt x="1114" y="106"/>
                  </a:cubicBezTo>
                  <a:lnTo>
                    <a:pt x="1101" y="93"/>
                  </a:lnTo>
                  <a:cubicBezTo>
                    <a:pt x="1057" y="31"/>
                    <a:pt x="981" y="0"/>
                    <a:pt x="9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0"/>
            <p:cNvSpPr/>
            <p:nvPr/>
          </p:nvSpPr>
          <p:spPr>
            <a:xfrm>
              <a:off x="5850687" y="3974289"/>
              <a:ext cx="124475" cy="43792"/>
            </a:xfrm>
            <a:custGeom>
              <a:avLst/>
              <a:gdLst/>
              <a:ahLst/>
              <a:cxnLst/>
              <a:rect l="l" t="t" r="r" b="b"/>
              <a:pathLst>
                <a:path w="938" h="330" fill="none" extrusionOk="0">
                  <a:moveTo>
                    <a:pt x="937" y="0"/>
                  </a:moveTo>
                  <a:lnTo>
                    <a:pt x="1" y="32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0"/>
            <p:cNvSpPr/>
            <p:nvPr/>
          </p:nvSpPr>
          <p:spPr>
            <a:xfrm>
              <a:off x="5897797" y="3938857"/>
              <a:ext cx="43792" cy="124475"/>
            </a:xfrm>
            <a:custGeom>
              <a:avLst/>
              <a:gdLst/>
              <a:ahLst/>
              <a:cxnLst/>
              <a:rect l="l" t="t" r="r" b="b"/>
              <a:pathLst>
                <a:path w="330" h="938" fill="none" extrusionOk="0">
                  <a:moveTo>
                    <a:pt x="0" y="1"/>
                  </a:moveTo>
                  <a:lnTo>
                    <a:pt x="329" y="937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0"/>
            <p:cNvSpPr/>
            <p:nvPr/>
          </p:nvSpPr>
          <p:spPr>
            <a:xfrm>
              <a:off x="5917835" y="3915369"/>
              <a:ext cx="38749" cy="79223"/>
            </a:xfrm>
            <a:custGeom>
              <a:avLst/>
              <a:gdLst/>
              <a:ahLst/>
              <a:cxnLst/>
              <a:rect l="l" t="t" r="r" b="b"/>
              <a:pathLst>
                <a:path w="292" h="597" fill="none" extrusionOk="0">
                  <a:moveTo>
                    <a:pt x="1" y="596"/>
                  </a:moveTo>
                  <a:lnTo>
                    <a:pt x="292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0"/>
            <p:cNvSpPr/>
            <p:nvPr/>
          </p:nvSpPr>
          <p:spPr>
            <a:xfrm>
              <a:off x="5917835" y="3932222"/>
              <a:ext cx="63963" cy="62370"/>
            </a:xfrm>
            <a:custGeom>
              <a:avLst/>
              <a:gdLst/>
              <a:ahLst/>
              <a:cxnLst/>
              <a:rect l="l" t="t" r="r" b="b"/>
              <a:pathLst>
                <a:path w="482" h="470" fill="none" extrusionOk="0">
                  <a:moveTo>
                    <a:pt x="1" y="469"/>
                  </a:moveTo>
                  <a:lnTo>
                    <a:pt x="482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0"/>
            <p:cNvSpPr/>
            <p:nvPr/>
          </p:nvSpPr>
          <p:spPr>
            <a:xfrm>
              <a:off x="5917835" y="3907009"/>
              <a:ext cx="10218" cy="87584"/>
            </a:xfrm>
            <a:custGeom>
              <a:avLst/>
              <a:gdLst/>
              <a:ahLst/>
              <a:cxnLst/>
              <a:rect l="l" t="t" r="r" b="b"/>
              <a:pathLst>
                <a:path w="77" h="660" fill="none" extrusionOk="0">
                  <a:moveTo>
                    <a:pt x="1" y="659"/>
                  </a:moveTo>
                  <a:lnTo>
                    <a:pt x="7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0"/>
            <p:cNvSpPr/>
            <p:nvPr/>
          </p:nvSpPr>
          <p:spPr>
            <a:xfrm>
              <a:off x="5879218" y="3994460"/>
              <a:ext cx="38749" cy="80683"/>
            </a:xfrm>
            <a:custGeom>
              <a:avLst/>
              <a:gdLst/>
              <a:ahLst/>
              <a:cxnLst/>
              <a:rect l="l" t="t" r="r" b="b"/>
              <a:pathLst>
                <a:path w="292" h="608" fill="none" extrusionOk="0">
                  <a:moveTo>
                    <a:pt x="292" y="0"/>
                  </a:moveTo>
                  <a:lnTo>
                    <a:pt x="0" y="60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0"/>
            <p:cNvSpPr/>
            <p:nvPr/>
          </p:nvSpPr>
          <p:spPr>
            <a:xfrm>
              <a:off x="5855730" y="3994460"/>
              <a:ext cx="62237" cy="63830"/>
            </a:xfrm>
            <a:custGeom>
              <a:avLst/>
              <a:gdLst/>
              <a:ahLst/>
              <a:cxnLst/>
              <a:rect l="l" t="t" r="r" b="b"/>
              <a:pathLst>
                <a:path w="469" h="481" fill="none" extrusionOk="0">
                  <a:moveTo>
                    <a:pt x="469" y="0"/>
                  </a:moveTo>
                  <a:lnTo>
                    <a:pt x="0" y="48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0"/>
            <p:cNvSpPr/>
            <p:nvPr/>
          </p:nvSpPr>
          <p:spPr>
            <a:xfrm>
              <a:off x="5907882" y="3994460"/>
              <a:ext cx="10085" cy="89043"/>
            </a:xfrm>
            <a:custGeom>
              <a:avLst/>
              <a:gdLst/>
              <a:ahLst/>
              <a:cxnLst/>
              <a:rect l="l" t="t" r="r" b="b"/>
              <a:pathLst>
                <a:path w="76" h="671" fill="none" extrusionOk="0">
                  <a:moveTo>
                    <a:pt x="76" y="0"/>
                  </a:moveTo>
                  <a:lnTo>
                    <a:pt x="0" y="67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0"/>
            <p:cNvSpPr/>
            <p:nvPr/>
          </p:nvSpPr>
          <p:spPr>
            <a:xfrm>
              <a:off x="5917835" y="3994460"/>
              <a:ext cx="80816" cy="38616"/>
            </a:xfrm>
            <a:custGeom>
              <a:avLst/>
              <a:gdLst/>
              <a:ahLst/>
              <a:cxnLst/>
              <a:rect l="l" t="t" r="r" b="b"/>
              <a:pathLst>
                <a:path w="609" h="291" fill="none" extrusionOk="0">
                  <a:moveTo>
                    <a:pt x="1" y="0"/>
                  </a:moveTo>
                  <a:lnTo>
                    <a:pt x="608" y="29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0"/>
            <p:cNvSpPr/>
            <p:nvPr/>
          </p:nvSpPr>
          <p:spPr>
            <a:xfrm>
              <a:off x="5917835" y="3994460"/>
              <a:ext cx="62237" cy="63830"/>
            </a:xfrm>
            <a:custGeom>
              <a:avLst/>
              <a:gdLst/>
              <a:ahLst/>
              <a:cxnLst/>
              <a:rect l="l" t="t" r="r" b="b"/>
              <a:pathLst>
                <a:path w="469" h="481" fill="none" extrusionOk="0">
                  <a:moveTo>
                    <a:pt x="1" y="0"/>
                  </a:moveTo>
                  <a:lnTo>
                    <a:pt x="469" y="48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0"/>
            <p:cNvSpPr/>
            <p:nvPr/>
          </p:nvSpPr>
          <p:spPr>
            <a:xfrm>
              <a:off x="5917835" y="3994460"/>
              <a:ext cx="89176" cy="10085"/>
            </a:xfrm>
            <a:custGeom>
              <a:avLst/>
              <a:gdLst/>
              <a:ahLst/>
              <a:cxnLst/>
              <a:rect l="l" t="t" r="r" b="b"/>
              <a:pathLst>
                <a:path w="672" h="76" fill="none" extrusionOk="0">
                  <a:moveTo>
                    <a:pt x="1" y="0"/>
                  </a:moveTo>
                  <a:lnTo>
                    <a:pt x="671" y="7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0"/>
            <p:cNvSpPr/>
            <p:nvPr/>
          </p:nvSpPr>
          <p:spPr>
            <a:xfrm>
              <a:off x="5838876" y="3955711"/>
              <a:ext cx="79091" cy="38882"/>
            </a:xfrm>
            <a:custGeom>
              <a:avLst/>
              <a:gdLst/>
              <a:ahLst/>
              <a:cxnLst/>
              <a:rect l="l" t="t" r="r" b="b"/>
              <a:pathLst>
                <a:path w="596" h="293" fill="none" extrusionOk="0">
                  <a:moveTo>
                    <a:pt x="596" y="292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0"/>
            <p:cNvSpPr/>
            <p:nvPr/>
          </p:nvSpPr>
          <p:spPr>
            <a:xfrm>
              <a:off x="5855730" y="3932222"/>
              <a:ext cx="62237" cy="62370"/>
            </a:xfrm>
            <a:custGeom>
              <a:avLst/>
              <a:gdLst/>
              <a:ahLst/>
              <a:cxnLst/>
              <a:rect l="l" t="t" r="r" b="b"/>
              <a:pathLst>
                <a:path w="469" h="470" fill="none" extrusionOk="0">
                  <a:moveTo>
                    <a:pt x="469" y="46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0"/>
            <p:cNvSpPr/>
            <p:nvPr/>
          </p:nvSpPr>
          <p:spPr>
            <a:xfrm>
              <a:off x="5830516" y="3984375"/>
              <a:ext cx="87451" cy="10218"/>
            </a:xfrm>
            <a:custGeom>
              <a:avLst/>
              <a:gdLst/>
              <a:ahLst/>
              <a:cxnLst/>
              <a:rect l="l" t="t" r="r" b="b"/>
              <a:pathLst>
                <a:path w="659" h="77" fill="none" extrusionOk="0">
                  <a:moveTo>
                    <a:pt x="659" y="76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0"/>
            <p:cNvSpPr/>
            <p:nvPr/>
          </p:nvSpPr>
          <p:spPr>
            <a:xfrm>
              <a:off x="5885986" y="3925985"/>
              <a:ext cx="100854" cy="86920"/>
            </a:xfrm>
            <a:custGeom>
              <a:avLst/>
              <a:gdLst/>
              <a:ahLst/>
              <a:cxnLst/>
              <a:rect l="l" t="t" r="r" b="b"/>
              <a:pathLst>
                <a:path w="760" h="655" extrusionOk="0">
                  <a:moveTo>
                    <a:pt x="398" y="0"/>
                  </a:moveTo>
                  <a:cubicBezTo>
                    <a:pt x="354" y="0"/>
                    <a:pt x="309" y="17"/>
                    <a:pt x="278" y="47"/>
                  </a:cubicBezTo>
                  <a:cubicBezTo>
                    <a:pt x="243" y="22"/>
                    <a:pt x="203" y="9"/>
                    <a:pt x="166" y="9"/>
                  </a:cubicBezTo>
                  <a:cubicBezTo>
                    <a:pt x="111" y="9"/>
                    <a:pt x="61" y="38"/>
                    <a:pt x="38" y="98"/>
                  </a:cubicBezTo>
                  <a:lnTo>
                    <a:pt x="0" y="427"/>
                  </a:lnTo>
                  <a:lnTo>
                    <a:pt x="216" y="592"/>
                  </a:lnTo>
                  <a:lnTo>
                    <a:pt x="469" y="655"/>
                  </a:lnTo>
                  <a:lnTo>
                    <a:pt x="709" y="427"/>
                  </a:lnTo>
                  <a:cubicBezTo>
                    <a:pt x="759" y="326"/>
                    <a:pt x="697" y="224"/>
                    <a:pt x="595" y="199"/>
                  </a:cubicBezTo>
                  <a:cubicBezTo>
                    <a:pt x="595" y="123"/>
                    <a:pt x="557" y="60"/>
                    <a:pt x="481" y="22"/>
                  </a:cubicBezTo>
                  <a:cubicBezTo>
                    <a:pt x="456" y="7"/>
                    <a:pt x="427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0"/>
            <p:cNvSpPr/>
            <p:nvPr/>
          </p:nvSpPr>
          <p:spPr>
            <a:xfrm>
              <a:off x="5916110" y="3938857"/>
              <a:ext cx="28796" cy="60645"/>
            </a:xfrm>
            <a:custGeom>
              <a:avLst/>
              <a:gdLst/>
              <a:ahLst/>
              <a:cxnLst/>
              <a:rect l="l" t="t" r="r" b="b"/>
              <a:pathLst>
                <a:path w="217" h="457" fill="none" extrusionOk="0">
                  <a:moveTo>
                    <a:pt x="216" y="1"/>
                  </a:moveTo>
                  <a:lnTo>
                    <a:pt x="1" y="45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5916110" y="3964204"/>
              <a:ext cx="52285" cy="35299"/>
            </a:xfrm>
            <a:custGeom>
              <a:avLst/>
              <a:gdLst/>
              <a:ahLst/>
              <a:cxnLst/>
              <a:rect l="l" t="t" r="r" b="b"/>
              <a:pathLst>
                <a:path w="394" h="266" fill="none" extrusionOk="0">
                  <a:moveTo>
                    <a:pt x="394" y="0"/>
                  </a:moveTo>
                  <a:lnTo>
                    <a:pt x="1" y="266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5911200" y="3937265"/>
              <a:ext cx="5043" cy="62237"/>
            </a:xfrm>
            <a:custGeom>
              <a:avLst/>
              <a:gdLst/>
              <a:ahLst/>
              <a:cxnLst/>
              <a:rect l="l" t="t" r="r" b="b"/>
              <a:pathLst>
                <a:path w="38" h="469" fill="none" extrusionOk="0">
                  <a:moveTo>
                    <a:pt x="0" y="1"/>
                  </a:moveTo>
                  <a:lnTo>
                    <a:pt x="38" y="46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5879218" y="3954649"/>
              <a:ext cx="85859" cy="62901"/>
            </a:xfrm>
            <a:custGeom>
              <a:avLst/>
              <a:gdLst/>
              <a:ahLst/>
              <a:cxnLst/>
              <a:rect l="l" t="t" r="r" b="b"/>
              <a:pathLst>
                <a:path w="647" h="474" extrusionOk="0">
                  <a:moveTo>
                    <a:pt x="266" y="0"/>
                  </a:moveTo>
                  <a:cubicBezTo>
                    <a:pt x="176" y="0"/>
                    <a:pt x="97" y="37"/>
                    <a:pt x="64" y="110"/>
                  </a:cubicBezTo>
                  <a:cubicBezTo>
                    <a:pt x="0" y="211"/>
                    <a:pt x="89" y="363"/>
                    <a:pt x="228" y="439"/>
                  </a:cubicBezTo>
                  <a:cubicBezTo>
                    <a:pt x="283" y="462"/>
                    <a:pt x="339" y="473"/>
                    <a:pt x="390" y="473"/>
                  </a:cubicBezTo>
                  <a:cubicBezTo>
                    <a:pt x="484" y="473"/>
                    <a:pt x="563" y="436"/>
                    <a:pt x="596" y="363"/>
                  </a:cubicBezTo>
                  <a:cubicBezTo>
                    <a:pt x="646" y="262"/>
                    <a:pt x="570" y="110"/>
                    <a:pt x="419" y="34"/>
                  </a:cubicBezTo>
                  <a:cubicBezTo>
                    <a:pt x="369" y="11"/>
                    <a:pt x="316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5865815" y="3938857"/>
              <a:ext cx="114257" cy="92361"/>
            </a:xfrm>
            <a:custGeom>
              <a:avLst/>
              <a:gdLst/>
              <a:ahLst/>
              <a:cxnLst/>
              <a:rect l="l" t="t" r="r" b="b"/>
              <a:pathLst>
                <a:path w="861" h="696" extrusionOk="0">
                  <a:moveTo>
                    <a:pt x="190" y="1"/>
                  </a:moveTo>
                  <a:lnTo>
                    <a:pt x="190" y="1"/>
                  </a:lnTo>
                  <a:cubicBezTo>
                    <a:pt x="101" y="178"/>
                    <a:pt x="0" y="520"/>
                    <a:pt x="279" y="659"/>
                  </a:cubicBezTo>
                  <a:cubicBezTo>
                    <a:pt x="330" y="685"/>
                    <a:pt x="378" y="696"/>
                    <a:pt x="425" y="696"/>
                  </a:cubicBezTo>
                  <a:cubicBezTo>
                    <a:pt x="632" y="696"/>
                    <a:pt x="789" y="475"/>
                    <a:pt x="861" y="330"/>
                  </a:cubicBezTo>
                  <a:cubicBezTo>
                    <a:pt x="861" y="330"/>
                    <a:pt x="852" y="328"/>
                    <a:pt x="837" y="328"/>
                  </a:cubicBezTo>
                  <a:cubicBezTo>
                    <a:pt x="791" y="328"/>
                    <a:pt x="687" y="343"/>
                    <a:pt x="582" y="457"/>
                  </a:cubicBezTo>
                  <a:cubicBezTo>
                    <a:pt x="582" y="457"/>
                    <a:pt x="532" y="368"/>
                    <a:pt x="444" y="330"/>
                  </a:cubicBezTo>
                  <a:cubicBezTo>
                    <a:pt x="385" y="297"/>
                    <a:pt x="321" y="291"/>
                    <a:pt x="284" y="291"/>
                  </a:cubicBezTo>
                  <a:cubicBezTo>
                    <a:pt x="265" y="291"/>
                    <a:pt x="253" y="293"/>
                    <a:pt x="253" y="293"/>
                  </a:cubicBezTo>
                  <a:cubicBezTo>
                    <a:pt x="279" y="102"/>
                    <a:pt x="191" y="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4782558" y="3985967"/>
              <a:ext cx="436857" cy="415226"/>
            </a:xfrm>
            <a:custGeom>
              <a:avLst/>
              <a:gdLst/>
              <a:ahLst/>
              <a:cxnLst/>
              <a:rect l="l" t="t" r="r" b="b"/>
              <a:pathLst>
                <a:path w="3292" h="3129" extrusionOk="0">
                  <a:moveTo>
                    <a:pt x="1190" y="0"/>
                  </a:moveTo>
                  <a:lnTo>
                    <a:pt x="1190" y="0"/>
                  </a:lnTo>
                  <a:cubicBezTo>
                    <a:pt x="988" y="89"/>
                    <a:pt x="785" y="216"/>
                    <a:pt x="620" y="380"/>
                  </a:cubicBezTo>
                  <a:cubicBezTo>
                    <a:pt x="1" y="1026"/>
                    <a:pt x="13" y="2050"/>
                    <a:pt x="646" y="2671"/>
                  </a:cubicBezTo>
                  <a:cubicBezTo>
                    <a:pt x="957" y="2976"/>
                    <a:pt x="1364" y="3128"/>
                    <a:pt x="1773" y="3128"/>
                  </a:cubicBezTo>
                  <a:cubicBezTo>
                    <a:pt x="2193" y="3128"/>
                    <a:pt x="2616" y="2967"/>
                    <a:pt x="2937" y="2646"/>
                  </a:cubicBezTo>
                  <a:cubicBezTo>
                    <a:pt x="3101" y="2481"/>
                    <a:pt x="3215" y="2278"/>
                    <a:pt x="3291" y="2064"/>
                  </a:cubicBezTo>
                  <a:lnTo>
                    <a:pt x="3291" y="2064"/>
                  </a:lnTo>
                  <a:cubicBezTo>
                    <a:pt x="3051" y="2213"/>
                    <a:pt x="2775" y="2288"/>
                    <a:pt x="2498" y="2288"/>
                  </a:cubicBezTo>
                  <a:cubicBezTo>
                    <a:pt x="2118" y="2288"/>
                    <a:pt x="1736" y="2146"/>
                    <a:pt x="1444" y="1861"/>
                  </a:cubicBezTo>
                  <a:cubicBezTo>
                    <a:pt x="937" y="1355"/>
                    <a:pt x="848" y="596"/>
                    <a:pt x="11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4782558" y="3985967"/>
              <a:ext cx="436857" cy="436724"/>
            </a:xfrm>
            <a:custGeom>
              <a:avLst/>
              <a:gdLst/>
              <a:ahLst/>
              <a:cxnLst/>
              <a:rect l="l" t="t" r="r" b="b"/>
              <a:pathLst>
                <a:path w="3292" h="3291" fill="none" extrusionOk="0">
                  <a:moveTo>
                    <a:pt x="1190" y="0"/>
                  </a:moveTo>
                  <a:cubicBezTo>
                    <a:pt x="988" y="89"/>
                    <a:pt x="785" y="216"/>
                    <a:pt x="620" y="380"/>
                  </a:cubicBezTo>
                  <a:cubicBezTo>
                    <a:pt x="1" y="1026"/>
                    <a:pt x="13" y="2050"/>
                    <a:pt x="646" y="2671"/>
                  </a:cubicBezTo>
                  <a:cubicBezTo>
                    <a:pt x="1279" y="3291"/>
                    <a:pt x="2304" y="3279"/>
                    <a:pt x="2937" y="2646"/>
                  </a:cubicBezTo>
                  <a:cubicBezTo>
                    <a:pt x="3101" y="2481"/>
                    <a:pt x="3215" y="2278"/>
                    <a:pt x="3291" y="2064"/>
                  </a:cubicBezTo>
                </a:path>
              </a:pathLst>
            </a:custGeom>
            <a:solidFill>
              <a:schemeClr val="accent1"/>
            </a:solidFill>
            <a:ln w="6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4648263" y="3903558"/>
              <a:ext cx="126731" cy="89176"/>
            </a:xfrm>
            <a:custGeom>
              <a:avLst/>
              <a:gdLst/>
              <a:ahLst/>
              <a:cxnLst/>
              <a:rect l="l" t="t" r="r" b="b"/>
              <a:pathLst>
                <a:path w="955" h="672" extrusionOk="0">
                  <a:moveTo>
                    <a:pt x="691" y="0"/>
                  </a:moveTo>
                  <a:cubicBezTo>
                    <a:pt x="659" y="0"/>
                    <a:pt x="623" y="4"/>
                    <a:pt x="583" y="14"/>
                  </a:cubicBezTo>
                  <a:cubicBezTo>
                    <a:pt x="228" y="90"/>
                    <a:pt x="0" y="672"/>
                    <a:pt x="0" y="672"/>
                  </a:cubicBezTo>
                  <a:cubicBezTo>
                    <a:pt x="0" y="672"/>
                    <a:pt x="266" y="634"/>
                    <a:pt x="544" y="495"/>
                  </a:cubicBezTo>
                  <a:cubicBezTo>
                    <a:pt x="906" y="303"/>
                    <a:pt x="955" y="0"/>
                    <a:pt x="691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4552451" y="3920810"/>
              <a:ext cx="78825" cy="135755"/>
            </a:xfrm>
            <a:custGeom>
              <a:avLst/>
              <a:gdLst/>
              <a:ahLst/>
              <a:cxnLst/>
              <a:rect l="l" t="t" r="r" b="b"/>
              <a:pathLst>
                <a:path w="594" h="1023" extrusionOk="0">
                  <a:moveTo>
                    <a:pt x="381" y="0"/>
                  </a:moveTo>
                  <a:cubicBezTo>
                    <a:pt x="323" y="0"/>
                    <a:pt x="255" y="46"/>
                    <a:pt x="191" y="150"/>
                  </a:cubicBezTo>
                  <a:cubicBezTo>
                    <a:pt x="0" y="466"/>
                    <a:pt x="254" y="1023"/>
                    <a:pt x="254" y="1023"/>
                  </a:cubicBezTo>
                  <a:cubicBezTo>
                    <a:pt x="254" y="1023"/>
                    <a:pt x="419" y="808"/>
                    <a:pt x="507" y="517"/>
                  </a:cubicBezTo>
                  <a:cubicBezTo>
                    <a:pt x="593" y="214"/>
                    <a:pt x="508" y="0"/>
                    <a:pt x="381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4555768" y="4046612"/>
              <a:ext cx="145309" cy="61309"/>
            </a:xfrm>
            <a:custGeom>
              <a:avLst/>
              <a:gdLst/>
              <a:ahLst/>
              <a:cxnLst/>
              <a:rect l="l" t="t" r="r" b="b"/>
              <a:pathLst>
                <a:path w="1095" h="462" extrusionOk="0">
                  <a:moveTo>
                    <a:pt x="775" y="0"/>
                  </a:moveTo>
                  <a:cubicBezTo>
                    <a:pt x="689" y="0"/>
                    <a:pt x="584" y="23"/>
                    <a:pt x="470" y="75"/>
                  </a:cubicBezTo>
                  <a:cubicBezTo>
                    <a:pt x="191" y="215"/>
                    <a:pt x="1" y="404"/>
                    <a:pt x="1" y="404"/>
                  </a:cubicBezTo>
                  <a:cubicBezTo>
                    <a:pt x="1" y="404"/>
                    <a:pt x="209" y="462"/>
                    <a:pt x="437" y="462"/>
                  </a:cubicBezTo>
                  <a:cubicBezTo>
                    <a:pt x="594" y="462"/>
                    <a:pt x="761" y="434"/>
                    <a:pt x="875" y="341"/>
                  </a:cubicBezTo>
                  <a:cubicBezTo>
                    <a:pt x="1095" y="157"/>
                    <a:pt x="1002" y="0"/>
                    <a:pt x="775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4473625" y="4000299"/>
              <a:ext cx="70598" cy="131906"/>
            </a:xfrm>
            <a:custGeom>
              <a:avLst/>
              <a:gdLst/>
              <a:ahLst/>
              <a:cxnLst/>
              <a:rect l="l" t="t" r="r" b="b"/>
              <a:pathLst>
                <a:path w="532" h="994" extrusionOk="0">
                  <a:moveTo>
                    <a:pt x="205" y="0"/>
                  </a:moveTo>
                  <a:cubicBezTo>
                    <a:pt x="130" y="0"/>
                    <a:pt x="66" y="74"/>
                    <a:pt x="51" y="234"/>
                  </a:cubicBezTo>
                  <a:cubicBezTo>
                    <a:pt x="0" y="589"/>
                    <a:pt x="481" y="994"/>
                    <a:pt x="481" y="994"/>
                  </a:cubicBezTo>
                  <a:cubicBezTo>
                    <a:pt x="481" y="994"/>
                    <a:pt x="532" y="741"/>
                    <a:pt x="481" y="424"/>
                  </a:cubicBezTo>
                  <a:cubicBezTo>
                    <a:pt x="443" y="154"/>
                    <a:pt x="313" y="0"/>
                    <a:pt x="205" y="0"/>
                  </a:cubicBezTo>
                  <a:close/>
                </a:path>
              </a:pathLst>
            </a:custGeom>
            <a:solidFill>
              <a:srgbClr val="FFA4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4490346" y="3943635"/>
              <a:ext cx="218296" cy="277614"/>
            </a:xfrm>
            <a:custGeom>
              <a:avLst/>
              <a:gdLst/>
              <a:ahLst/>
              <a:cxnLst/>
              <a:rect l="l" t="t" r="r" b="b"/>
              <a:pathLst>
                <a:path w="1645" h="2092" extrusionOk="0">
                  <a:moveTo>
                    <a:pt x="1614" y="1"/>
                  </a:moveTo>
                  <a:cubicBezTo>
                    <a:pt x="1611" y="1"/>
                    <a:pt x="1609" y="2"/>
                    <a:pt x="1607" y="3"/>
                  </a:cubicBezTo>
                  <a:cubicBezTo>
                    <a:pt x="1292" y="243"/>
                    <a:pt x="988" y="510"/>
                    <a:pt x="735" y="813"/>
                  </a:cubicBezTo>
                  <a:cubicBezTo>
                    <a:pt x="482" y="1104"/>
                    <a:pt x="279" y="1446"/>
                    <a:pt x="114" y="1800"/>
                  </a:cubicBezTo>
                  <a:cubicBezTo>
                    <a:pt x="77" y="1889"/>
                    <a:pt x="38" y="1990"/>
                    <a:pt x="1" y="2079"/>
                  </a:cubicBezTo>
                  <a:lnTo>
                    <a:pt x="38" y="2091"/>
                  </a:lnTo>
                  <a:cubicBezTo>
                    <a:pt x="139" y="1838"/>
                    <a:pt x="254" y="1585"/>
                    <a:pt x="393" y="1357"/>
                  </a:cubicBezTo>
                  <a:cubicBezTo>
                    <a:pt x="583" y="1028"/>
                    <a:pt x="823" y="737"/>
                    <a:pt x="1101" y="484"/>
                  </a:cubicBezTo>
                  <a:cubicBezTo>
                    <a:pt x="1266" y="319"/>
                    <a:pt x="1443" y="181"/>
                    <a:pt x="1633" y="41"/>
                  </a:cubicBezTo>
                  <a:cubicBezTo>
                    <a:pt x="1644" y="30"/>
                    <a:pt x="1627" y="1"/>
                    <a:pt x="16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30"/>
          <p:cNvGrpSpPr/>
          <p:nvPr/>
        </p:nvGrpSpPr>
        <p:grpSpPr>
          <a:xfrm>
            <a:off x="6719189" y="4662445"/>
            <a:ext cx="616885" cy="275066"/>
            <a:chOff x="809800" y="3341250"/>
            <a:chExt cx="145550" cy="64900"/>
          </a:xfrm>
        </p:grpSpPr>
        <p:sp>
          <p:nvSpPr>
            <p:cNvPr id="2066" name="Google Shape;2066;p30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0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0" name="Google Shape;2070;p30"/>
          <p:cNvGrpSpPr/>
          <p:nvPr/>
        </p:nvGrpSpPr>
        <p:grpSpPr>
          <a:xfrm>
            <a:off x="450214" y="384795"/>
            <a:ext cx="616885" cy="275066"/>
            <a:chOff x="809800" y="3341250"/>
            <a:chExt cx="145550" cy="64900"/>
          </a:xfrm>
        </p:grpSpPr>
        <p:sp>
          <p:nvSpPr>
            <p:cNvPr id="2071" name="Google Shape;2071;p30"/>
            <p:cNvSpPr/>
            <p:nvPr/>
          </p:nvSpPr>
          <p:spPr>
            <a:xfrm>
              <a:off x="835100" y="3341250"/>
              <a:ext cx="4150" cy="32300"/>
            </a:xfrm>
            <a:custGeom>
              <a:avLst/>
              <a:gdLst/>
              <a:ahLst/>
              <a:cxnLst/>
              <a:rect l="l" t="t" r="r" b="b"/>
              <a:pathLst>
                <a:path w="166" h="1292" extrusionOk="0">
                  <a:moveTo>
                    <a:pt x="90" y="1"/>
                  </a:moveTo>
                  <a:cubicBezTo>
                    <a:pt x="39" y="1"/>
                    <a:pt x="1" y="39"/>
                    <a:pt x="1" y="90"/>
                  </a:cubicBezTo>
                  <a:lnTo>
                    <a:pt x="1" y="1203"/>
                  </a:lnTo>
                  <a:cubicBezTo>
                    <a:pt x="1" y="1254"/>
                    <a:pt x="39" y="1292"/>
                    <a:pt x="90" y="1292"/>
                  </a:cubicBezTo>
                  <a:cubicBezTo>
                    <a:pt x="127" y="1292"/>
                    <a:pt x="166" y="1254"/>
                    <a:pt x="166" y="1203"/>
                  </a:cubicBezTo>
                  <a:lnTo>
                    <a:pt x="166" y="90"/>
                  </a:lnTo>
                  <a:cubicBezTo>
                    <a:pt x="166" y="39"/>
                    <a:pt x="127" y="1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907875" y="3374150"/>
              <a:ext cx="4150" cy="32000"/>
            </a:xfrm>
            <a:custGeom>
              <a:avLst/>
              <a:gdLst/>
              <a:ahLst/>
              <a:cxnLst/>
              <a:rect l="l" t="t" r="r" b="b"/>
              <a:pathLst>
                <a:path w="166" h="1280" extrusionOk="0">
                  <a:moveTo>
                    <a:pt x="76" y="1"/>
                  </a:moveTo>
                  <a:cubicBezTo>
                    <a:pt x="39" y="1"/>
                    <a:pt x="0" y="39"/>
                    <a:pt x="0" y="77"/>
                  </a:cubicBezTo>
                  <a:lnTo>
                    <a:pt x="0" y="1204"/>
                  </a:lnTo>
                  <a:cubicBezTo>
                    <a:pt x="0" y="1241"/>
                    <a:pt x="39" y="1280"/>
                    <a:pt x="76" y="1280"/>
                  </a:cubicBezTo>
                  <a:cubicBezTo>
                    <a:pt x="127" y="1280"/>
                    <a:pt x="165" y="1241"/>
                    <a:pt x="165" y="1204"/>
                  </a:cubicBezTo>
                  <a:lnTo>
                    <a:pt x="165" y="77"/>
                  </a:lnTo>
                  <a:cubicBezTo>
                    <a:pt x="165" y="39"/>
                    <a:pt x="127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809800" y="3371625"/>
              <a:ext cx="145550" cy="4150"/>
            </a:xfrm>
            <a:custGeom>
              <a:avLst/>
              <a:gdLst/>
              <a:ahLst/>
              <a:cxnLst/>
              <a:rect l="l" t="t" r="r" b="b"/>
              <a:pathLst>
                <a:path w="5822" h="166" extrusionOk="0">
                  <a:moveTo>
                    <a:pt x="76" y="1"/>
                  </a:moveTo>
                  <a:cubicBezTo>
                    <a:pt x="39" y="1"/>
                    <a:pt x="0" y="39"/>
                    <a:pt x="0" y="90"/>
                  </a:cubicBezTo>
                  <a:cubicBezTo>
                    <a:pt x="0" y="127"/>
                    <a:pt x="39" y="166"/>
                    <a:pt x="76" y="166"/>
                  </a:cubicBezTo>
                  <a:lnTo>
                    <a:pt x="5734" y="166"/>
                  </a:lnTo>
                  <a:cubicBezTo>
                    <a:pt x="5784" y="166"/>
                    <a:pt x="5822" y="127"/>
                    <a:pt x="5822" y="90"/>
                  </a:cubicBezTo>
                  <a:cubicBezTo>
                    <a:pt x="5822" y="39"/>
                    <a:pt x="5784" y="1"/>
                    <a:pt x="5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848100" y="3402000"/>
              <a:ext cx="105350" cy="4150"/>
            </a:xfrm>
            <a:custGeom>
              <a:avLst/>
              <a:gdLst/>
              <a:ahLst/>
              <a:cxnLst/>
              <a:rect l="l" t="t" r="r" b="b"/>
              <a:pathLst>
                <a:path w="4214" h="166" extrusionOk="0">
                  <a:moveTo>
                    <a:pt x="88" y="1"/>
                  </a:moveTo>
                  <a:cubicBezTo>
                    <a:pt x="38" y="1"/>
                    <a:pt x="0" y="39"/>
                    <a:pt x="0" y="90"/>
                  </a:cubicBezTo>
                  <a:cubicBezTo>
                    <a:pt x="0" y="127"/>
                    <a:pt x="38" y="166"/>
                    <a:pt x="88" y="166"/>
                  </a:cubicBezTo>
                  <a:lnTo>
                    <a:pt x="4126" y="166"/>
                  </a:lnTo>
                  <a:cubicBezTo>
                    <a:pt x="4176" y="166"/>
                    <a:pt x="4214" y="127"/>
                    <a:pt x="4214" y="90"/>
                  </a:cubicBezTo>
                  <a:cubicBezTo>
                    <a:pt x="4214" y="39"/>
                    <a:pt x="4176" y="1"/>
                    <a:pt x="4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riam Libre"/>
              <a:buNone/>
              <a:defRPr sz="3500" b="1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0" r:id="rId6"/>
    <p:sldLayoutId id="2147483670" r:id="rId7"/>
    <p:sldLayoutId id="2147483671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xtzOXNrI3venQenZGqqUexyvp5e3sIL/view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5"/>
          <p:cNvSpPr txBox="1">
            <a:spLocks noGrp="1"/>
          </p:cNvSpPr>
          <p:nvPr>
            <p:ph type="ctrTitle"/>
          </p:nvPr>
        </p:nvSpPr>
        <p:spPr>
          <a:xfrm>
            <a:off x="3438145" y="530864"/>
            <a:ext cx="5926413" cy="334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TRUY VẤN ẢNH DỰA VÀO NỘI DUNG THỊ GIÁC</a:t>
            </a:r>
            <a:endParaRPr lang="vi-VN" sz="4500" dirty="0">
              <a:solidFill>
                <a:schemeClr val="accent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39" name="Google Shape;2139;p35"/>
          <p:cNvSpPr txBox="1">
            <a:spLocks noGrp="1"/>
          </p:cNvSpPr>
          <p:nvPr>
            <p:ph type="subTitle" idx="1"/>
          </p:nvPr>
        </p:nvSpPr>
        <p:spPr>
          <a:xfrm>
            <a:off x="4713127" y="2807644"/>
            <a:ext cx="4336553" cy="49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Truy</a:t>
            </a:r>
            <a:r>
              <a:rPr lang="en-US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Vấn</a:t>
            </a:r>
            <a:r>
              <a:rPr lang="en-US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Thông Tin </a:t>
            </a:r>
            <a:r>
              <a:rPr lang="en-US" dirty="0" err="1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Thị</a:t>
            </a:r>
            <a:r>
              <a:rPr lang="en-US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Giác</a:t>
            </a:r>
            <a:r>
              <a:rPr lang="en-US" dirty="0">
                <a:solidFill>
                  <a:schemeClr val="dk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21TGMT</a:t>
            </a:r>
          </a:p>
        </p:txBody>
      </p:sp>
      <p:sp>
        <p:nvSpPr>
          <p:cNvPr id="2" name="Google Shape;2139;p35">
            <a:extLst>
              <a:ext uri="{FF2B5EF4-FFF2-40B4-BE49-F238E27FC236}">
                <a16:creationId xmlns:a16="http://schemas.microsoft.com/office/drawing/2014/main" id="{CC14C947-A931-DC91-546E-6DE1C9E0DC9D}"/>
              </a:ext>
            </a:extLst>
          </p:cNvPr>
          <p:cNvSpPr txBox="1">
            <a:spLocks/>
          </p:cNvSpPr>
          <p:nvPr/>
        </p:nvSpPr>
        <p:spPr>
          <a:xfrm>
            <a:off x="313559" y="1628244"/>
            <a:ext cx="2809707" cy="188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500" b="0" i="0" u="none" strike="noStrike" cap="non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 err="1">
                <a:solidFill>
                  <a:schemeClr val="dk2"/>
                </a:solidFill>
                <a:latin typeface="+mn-lt"/>
              </a:rPr>
              <a:t>Giảng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viên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hướng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dẫn</a:t>
            </a:r>
            <a:endParaRPr lang="en-US" dirty="0">
              <a:solidFill>
                <a:schemeClr val="dk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dk2"/>
                </a:solidFill>
                <a:latin typeface="+mn-lt"/>
              </a:rPr>
              <a:t>Thầy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Võ Hoài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Việt</a:t>
            </a:r>
            <a:endParaRPr lang="en-US" dirty="0">
              <a:solidFill>
                <a:schemeClr val="dk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dk2"/>
                </a:solidFill>
                <a:latin typeface="+mn-lt"/>
              </a:rPr>
              <a:t>Thầy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Nguyễn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Trọng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Việt</a:t>
            </a:r>
            <a:endParaRPr lang="en-US" dirty="0">
              <a:solidFill>
                <a:schemeClr val="dk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dk2"/>
                </a:solidFill>
                <a:latin typeface="+mn-lt"/>
              </a:rPr>
              <a:t>Thầy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Phạm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Minh Hoàng</a:t>
            </a:r>
          </a:p>
        </p:txBody>
      </p:sp>
      <p:sp>
        <p:nvSpPr>
          <p:cNvPr id="3" name="Google Shape;2139;p35">
            <a:extLst>
              <a:ext uri="{FF2B5EF4-FFF2-40B4-BE49-F238E27FC236}">
                <a16:creationId xmlns:a16="http://schemas.microsoft.com/office/drawing/2014/main" id="{685C24D1-4B75-5382-57EC-6AC0138C10B8}"/>
              </a:ext>
            </a:extLst>
          </p:cNvPr>
          <p:cNvSpPr txBox="1">
            <a:spLocks/>
          </p:cNvSpPr>
          <p:nvPr/>
        </p:nvSpPr>
        <p:spPr>
          <a:xfrm>
            <a:off x="313559" y="3120101"/>
            <a:ext cx="2774263" cy="188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500" b="0" i="0" u="none" strike="noStrike" cap="non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>
                <a:solidFill>
                  <a:schemeClr val="dk2"/>
                </a:solidFill>
                <a:latin typeface="+mn-lt"/>
              </a:rPr>
              <a:t>Sinh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viên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thực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hiện</a:t>
            </a:r>
            <a:endParaRPr lang="en-US" dirty="0">
              <a:solidFill>
                <a:schemeClr val="dk2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2"/>
                </a:solidFill>
                <a:latin typeface="+mn-lt"/>
              </a:rPr>
              <a:t>Võ </a:t>
            </a:r>
            <a:r>
              <a:rPr lang="en-US" dirty="0" err="1">
                <a:solidFill>
                  <a:schemeClr val="dk2"/>
                </a:solidFill>
                <a:latin typeface="+mn-lt"/>
              </a:rPr>
              <a:t>Nguyễn</a:t>
            </a:r>
            <a:r>
              <a:rPr lang="en-US" dirty="0">
                <a:solidFill>
                  <a:schemeClr val="dk2"/>
                </a:solidFill>
                <a:latin typeface="+mn-lt"/>
              </a:rPr>
              <a:t> Hoàng Kim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2"/>
                </a:solidFill>
                <a:latin typeface="+mn-lt"/>
              </a:rPr>
              <a:t>21127090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2"/>
                </a:solidFill>
                <a:latin typeface="+mn-lt"/>
              </a:rPr>
              <a:t>21TGMT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D94B4-20E8-F2F8-FC1F-020123D8AF73}"/>
              </a:ext>
            </a:extLst>
          </p:cNvPr>
          <p:cNvSpPr txBox="1"/>
          <p:nvPr/>
        </p:nvSpPr>
        <p:spPr>
          <a:xfrm>
            <a:off x="1456606" y="3971100"/>
            <a:ext cx="123604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Histogram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D94B4-20E8-F2F8-FC1F-020123D8AF73}"/>
              </a:ext>
            </a:extLst>
          </p:cNvPr>
          <p:cNvSpPr txBox="1"/>
          <p:nvPr/>
        </p:nvSpPr>
        <p:spPr>
          <a:xfrm>
            <a:off x="6384147" y="3944572"/>
            <a:ext cx="147881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Correlogram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C1C3C-A49B-CEE4-AA0C-415C250B6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1931"/>
            <a:ext cx="4203353" cy="2430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C9A55-E2CD-4345-C880-1C33B715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6" y="1502557"/>
            <a:ext cx="4088495" cy="23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70;p38">
            <a:extLst>
              <a:ext uri="{FF2B5EF4-FFF2-40B4-BE49-F238E27FC236}">
                <a16:creationId xmlns:a16="http://schemas.microsoft.com/office/drawing/2014/main" id="{26A32C4A-9F67-6B8B-ACFC-4748B8BC786B}"/>
              </a:ext>
            </a:extLst>
          </p:cNvPr>
          <p:cNvSpPr txBox="1">
            <a:spLocks/>
          </p:cNvSpPr>
          <p:nvPr/>
        </p:nvSpPr>
        <p:spPr>
          <a:xfrm>
            <a:off x="5693174" y="405020"/>
            <a:ext cx="2977544" cy="771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dirty="0">
                <a:latin typeface="+mj-lt"/>
              </a:rPr>
              <a:t>Demo</a:t>
            </a:r>
          </a:p>
        </p:txBody>
      </p:sp>
      <p:sp>
        <p:nvSpPr>
          <p:cNvPr id="7" name="Google Shape;2171;p38">
            <a:extLst>
              <a:ext uri="{FF2B5EF4-FFF2-40B4-BE49-F238E27FC236}">
                <a16:creationId xmlns:a16="http://schemas.microsoft.com/office/drawing/2014/main" id="{95DDF265-8E0F-D37B-70B3-FD8982E4BA49}"/>
              </a:ext>
            </a:extLst>
          </p:cNvPr>
          <p:cNvSpPr txBox="1">
            <a:spLocks/>
          </p:cNvSpPr>
          <p:nvPr/>
        </p:nvSpPr>
        <p:spPr>
          <a:xfrm>
            <a:off x="7756317" y="266859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highlight>
                  <a:schemeClr val="accent4"/>
                </a:highlight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B8D9B-E64C-BA7C-7F1D-2A0FF618C369}"/>
              </a:ext>
            </a:extLst>
          </p:cNvPr>
          <p:cNvSpPr txBox="1"/>
          <p:nvPr/>
        </p:nvSpPr>
        <p:spPr>
          <a:xfrm>
            <a:off x="307860" y="1402243"/>
            <a:ext cx="8652341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Nội</a:t>
            </a:r>
            <a:r>
              <a:rPr lang="en-US" b="1" dirty="0"/>
              <a:t> dung:</a:t>
            </a:r>
          </a:p>
          <a:p>
            <a:pPr>
              <a:lnSpc>
                <a:spcPct val="150000"/>
              </a:lnSpc>
            </a:pPr>
            <a:r>
              <a:rPr lang="vi-VN" dirty="0"/>
              <a:t>Mở các thư mục liên quan:</a:t>
            </a:r>
            <a:endParaRPr lang="en-US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/>
              <a:t>Mã nguồn</a:t>
            </a:r>
            <a:endParaRPr lang="en-US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</a:t>
            </a:r>
            <a:r>
              <a:rPr lang="vi-VN" dirty="0"/>
              <a:t>atabase</a:t>
            </a:r>
            <a:endParaRPr lang="en-US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dirty="0"/>
              <a:t>Query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vi-VN" dirty="0"/>
              <a:t>Thực hiện truy vấn trên tập dữ liệu CD, số lượng ảnh truy vấn là 21, cho phép hiện hình ảnh khi truy vấn: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SIFT: 	21127090.exe ../../Query/test_CD.txt CD SIFT 21 true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ORB 	21127090.exe ../../Query/test_CD.txt CD ORB 21 true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Histogram	21127090.exe ../../Query/test_CD.txt CD Histogram 21 true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Correlogram	21127090.exe ../../Query/test_CD.txt CD Correlogram 21 true</a:t>
            </a:r>
          </a:p>
          <a:p>
            <a:pPr marL="285750" lvl="2" indent="-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BDF7D-88E8-D9DE-CB91-EE3711D205AE}"/>
              </a:ext>
            </a:extLst>
          </p:cNvPr>
          <p:cNvSpPr txBox="1"/>
          <p:nvPr/>
        </p:nvSpPr>
        <p:spPr>
          <a:xfrm>
            <a:off x="4252649" y="1396461"/>
            <a:ext cx="483161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Link demo: </a:t>
            </a:r>
            <a:r>
              <a:rPr lang="en-US" dirty="0">
                <a:hlinkClick r:id="rId3"/>
              </a:rPr>
              <a:t>https://drive.google.com/file/d/1UxtzOXNrI3venQenZGqqUexyvp5e3sIL/view?usp=sharing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976;p69">
            <a:extLst>
              <a:ext uri="{FF2B5EF4-FFF2-40B4-BE49-F238E27FC236}">
                <a16:creationId xmlns:a16="http://schemas.microsoft.com/office/drawing/2014/main" id="{559D9245-FC08-6303-F5A6-B557D5B46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5861" y="552322"/>
            <a:ext cx="4982388" cy="3333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latin typeface="+mj-lt"/>
              </a:rPr>
              <a:t>THANKS FOR LISTENING</a:t>
            </a:r>
            <a:endParaRPr sz="7000" dirty="0">
              <a:latin typeface="+mj-lt"/>
            </a:endParaRPr>
          </a:p>
        </p:txBody>
      </p:sp>
      <p:grpSp>
        <p:nvGrpSpPr>
          <p:cNvPr id="17" name="Google Shape;2979;p69">
            <a:extLst>
              <a:ext uri="{FF2B5EF4-FFF2-40B4-BE49-F238E27FC236}">
                <a16:creationId xmlns:a16="http://schemas.microsoft.com/office/drawing/2014/main" id="{66D68B22-7212-01D6-5693-D818EEA69772}"/>
              </a:ext>
            </a:extLst>
          </p:cNvPr>
          <p:cNvGrpSpPr/>
          <p:nvPr/>
        </p:nvGrpSpPr>
        <p:grpSpPr>
          <a:xfrm>
            <a:off x="6400830" y="1770401"/>
            <a:ext cx="2412776" cy="3486251"/>
            <a:chOff x="6095755" y="1513957"/>
            <a:chExt cx="2412776" cy="3486251"/>
          </a:xfrm>
        </p:grpSpPr>
        <p:sp>
          <p:nvSpPr>
            <p:cNvPr id="18" name="Google Shape;2980;p69">
              <a:extLst>
                <a:ext uri="{FF2B5EF4-FFF2-40B4-BE49-F238E27FC236}">
                  <a16:creationId xmlns:a16="http://schemas.microsoft.com/office/drawing/2014/main" id="{800AB77E-3095-8D06-E00D-2C289CDEA8F7}"/>
                </a:ext>
              </a:extLst>
            </p:cNvPr>
            <p:cNvSpPr/>
            <p:nvPr/>
          </p:nvSpPr>
          <p:spPr>
            <a:xfrm rot="1637099" flipH="1">
              <a:off x="6760559" y="2600534"/>
              <a:ext cx="1384507" cy="1921778"/>
            </a:xfrm>
            <a:custGeom>
              <a:avLst/>
              <a:gdLst/>
              <a:ahLst/>
              <a:cxnLst/>
              <a:rect l="l" t="t" r="r" b="b"/>
              <a:pathLst>
                <a:path w="3886" h="5394" extrusionOk="0">
                  <a:moveTo>
                    <a:pt x="72" y="1"/>
                  </a:moveTo>
                  <a:cubicBezTo>
                    <a:pt x="47" y="1"/>
                    <a:pt x="24" y="1"/>
                    <a:pt x="0" y="2"/>
                  </a:cubicBezTo>
                  <a:cubicBezTo>
                    <a:pt x="25" y="368"/>
                    <a:pt x="127" y="773"/>
                    <a:pt x="266" y="1191"/>
                  </a:cubicBezTo>
                  <a:cubicBezTo>
                    <a:pt x="456" y="1229"/>
                    <a:pt x="646" y="1280"/>
                    <a:pt x="835" y="1330"/>
                  </a:cubicBezTo>
                  <a:cubicBezTo>
                    <a:pt x="671" y="1330"/>
                    <a:pt x="494" y="1330"/>
                    <a:pt x="317" y="1343"/>
                  </a:cubicBezTo>
                  <a:cubicBezTo>
                    <a:pt x="418" y="1609"/>
                    <a:pt x="532" y="1887"/>
                    <a:pt x="671" y="2179"/>
                  </a:cubicBezTo>
                  <a:cubicBezTo>
                    <a:pt x="950" y="2229"/>
                    <a:pt x="1228" y="2292"/>
                    <a:pt x="1493" y="2368"/>
                  </a:cubicBezTo>
                  <a:cubicBezTo>
                    <a:pt x="1240" y="2343"/>
                    <a:pt x="1000" y="2330"/>
                    <a:pt x="747" y="2330"/>
                  </a:cubicBezTo>
                  <a:cubicBezTo>
                    <a:pt x="835" y="2508"/>
                    <a:pt x="937" y="2697"/>
                    <a:pt x="1051" y="2874"/>
                  </a:cubicBezTo>
                  <a:cubicBezTo>
                    <a:pt x="1139" y="3039"/>
                    <a:pt x="1228" y="3191"/>
                    <a:pt x="1329" y="3343"/>
                  </a:cubicBezTo>
                  <a:cubicBezTo>
                    <a:pt x="1595" y="3469"/>
                    <a:pt x="1873" y="3621"/>
                    <a:pt x="2139" y="3785"/>
                  </a:cubicBezTo>
                  <a:cubicBezTo>
                    <a:pt x="1924" y="3709"/>
                    <a:pt x="1709" y="3659"/>
                    <a:pt x="1507" y="3596"/>
                  </a:cubicBezTo>
                  <a:lnTo>
                    <a:pt x="1507" y="3596"/>
                  </a:lnTo>
                  <a:cubicBezTo>
                    <a:pt x="2076" y="4431"/>
                    <a:pt x="2722" y="5115"/>
                    <a:pt x="3392" y="5393"/>
                  </a:cubicBezTo>
                  <a:cubicBezTo>
                    <a:pt x="3785" y="4823"/>
                    <a:pt x="3886" y="3811"/>
                    <a:pt x="3481" y="2748"/>
                  </a:cubicBezTo>
                  <a:lnTo>
                    <a:pt x="3481" y="2748"/>
                  </a:lnTo>
                  <a:cubicBezTo>
                    <a:pt x="3417" y="2862"/>
                    <a:pt x="3366" y="2975"/>
                    <a:pt x="3304" y="3090"/>
                  </a:cubicBezTo>
                  <a:cubicBezTo>
                    <a:pt x="3329" y="2913"/>
                    <a:pt x="3366" y="2722"/>
                    <a:pt x="3392" y="2533"/>
                  </a:cubicBezTo>
                  <a:cubicBezTo>
                    <a:pt x="3265" y="2241"/>
                    <a:pt x="3101" y="1951"/>
                    <a:pt x="2899" y="1684"/>
                  </a:cubicBezTo>
                  <a:cubicBezTo>
                    <a:pt x="2784" y="1520"/>
                    <a:pt x="2671" y="1381"/>
                    <a:pt x="2544" y="1242"/>
                  </a:cubicBezTo>
                  <a:cubicBezTo>
                    <a:pt x="2481" y="1495"/>
                    <a:pt x="2418" y="1748"/>
                    <a:pt x="2354" y="1988"/>
                  </a:cubicBezTo>
                  <a:cubicBezTo>
                    <a:pt x="2379" y="1684"/>
                    <a:pt x="2379" y="1381"/>
                    <a:pt x="2379" y="1077"/>
                  </a:cubicBezTo>
                  <a:cubicBezTo>
                    <a:pt x="1645" y="356"/>
                    <a:pt x="769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81;p69">
              <a:extLst>
                <a:ext uri="{FF2B5EF4-FFF2-40B4-BE49-F238E27FC236}">
                  <a16:creationId xmlns:a16="http://schemas.microsoft.com/office/drawing/2014/main" id="{DF50FAEE-BBDC-EEBB-DB6F-5284D0DA3E2D}"/>
                </a:ext>
              </a:extLst>
            </p:cNvPr>
            <p:cNvSpPr/>
            <p:nvPr/>
          </p:nvSpPr>
          <p:spPr>
            <a:xfrm rot="1637099" flipH="1">
              <a:off x="6767693" y="2645746"/>
              <a:ext cx="1222399" cy="2196471"/>
            </a:xfrm>
            <a:custGeom>
              <a:avLst/>
              <a:gdLst/>
              <a:ahLst/>
              <a:cxnLst/>
              <a:rect l="l" t="t" r="r" b="b"/>
              <a:pathLst>
                <a:path w="3431" h="6165" fill="none" extrusionOk="0">
                  <a:moveTo>
                    <a:pt x="0" y="1"/>
                  </a:moveTo>
                  <a:cubicBezTo>
                    <a:pt x="1785" y="1634"/>
                    <a:pt x="2975" y="3785"/>
                    <a:pt x="3430" y="616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2;p69">
              <a:extLst>
                <a:ext uri="{FF2B5EF4-FFF2-40B4-BE49-F238E27FC236}">
                  <a16:creationId xmlns:a16="http://schemas.microsoft.com/office/drawing/2014/main" id="{19BC5525-2D0C-5312-326B-534570B716DE}"/>
                </a:ext>
              </a:extLst>
            </p:cNvPr>
            <p:cNvSpPr/>
            <p:nvPr/>
          </p:nvSpPr>
          <p:spPr>
            <a:xfrm rot="1637099" flipH="1">
              <a:off x="8217215" y="3196143"/>
              <a:ext cx="135743" cy="31709"/>
            </a:xfrm>
            <a:custGeom>
              <a:avLst/>
              <a:gdLst/>
              <a:ahLst/>
              <a:cxnLst/>
              <a:rect l="l" t="t" r="r" b="b"/>
              <a:pathLst>
                <a:path w="381" h="89" extrusionOk="0">
                  <a:moveTo>
                    <a:pt x="1" y="1"/>
                  </a:moveTo>
                  <a:lnTo>
                    <a:pt x="1" y="38"/>
                  </a:lnTo>
                  <a:cubicBezTo>
                    <a:pt x="127" y="51"/>
                    <a:pt x="242" y="63"/>
                    <a:pt x="355" y="89"/>
                  </a:cubicBezTo>
                  <a:cubicBezTo>
                    <a:pt x="368" y="89"/>
                    <a:pt x="368" y="89"/>
                    <a:pt x="368" y="76"/>
                  </a:cubicBezTo>
                  <a:lnTo>
                    <a:pt x="380" y="76"/>
                  </a:lnTo>
                  <a:cubicBezTo>
                    <a:pt x="380" y="63"/>
                    <a:pt x="368" y="51"/>
                    <a:pt x="368" y="51"/>
                  </a:cubicBezTo>
                  <a:cubicBezTo>
                    <a:pt x="242" y="38"/>
                    <a:pt x="115" y="1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83;p69">
              <a:extLst>
                <a:ext uri="{FF2B5EF4-FFF2-40B4-BE49-F238E27FC236}">
                  <a16:creationId xmlns:a16="http://schemas.microsoft.com/office/drawing/2014/main" id="{3645DD56-CDAE-81DF-6B91-6DB11A79A07A}"/>
                </a:ext>
              </a:extLst>
            </p:cNvPr>
            <p:cNvSpPr/>
            <p:nvPr/>
          </p:nvSpPr>
          <p:spPr>
            <a:xfrm rot="1637099" flipH="1">
              <a:off x="8239780" y="3248981"/>
              <a:ext cx="81588" cy="22802"/>
            </a:xfrm>
            <a:custGeom>
              <a:avLst/>
              <a:gdLst/>
              <a:ahLst/>
              <a:cxnLst/>
              <a:rect l="l" t="t" r="r" b="b"/>
              <a:pathLst>
                <a:path w="229" h="64" extrusionOk="0">
                  <a:moveTo>
                    <a:pt x="1" y="0"/>
                  </a:moveTo>
                  <a:cubicBezTo>
                    <a:pt x="14" y="13"/>
                    <a:pt x="14" y="26"/>
                    <a:pt x="14" y="39"/>
                  </a:cubicBezTo>
                  <a:cubicBezTo>
                    <a:pt x="77" y="39"/>
                    <a:pt x="141" y="51"/>
                    <a:pt x="203" y="64"/>
                  </a:cubicBezTo>
                  <a:cubicBezTo>
                    <a:pt x="217" y="64"/>
                    <a:pt x="217" y="64"/>
                    <a:pt x="229" y="51"/>
                  </a:cubicBezTo>
                  <a:cubicBezTo>
                    <a:pt x="229" y="39"/>
                    <a:pt x="229" y="26"/>
                    <a:pt x="217" y="26"/>
                  </a:cubicBezTo>
                  <a:cubicBezTo>
                    <a:pt x="141" y="13"/>
                    <a:pt x="77" y="1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84;p69">
              <a:extLst>
                <a:ext uri="{FF2B5EF4-FFF2-40B4-BE49-F238E27FC236}">
                  <a16:creationId xmlns:a16="http://schemas.microsoft.com/office/drawing/2014/main" id="{368704A0-163C-BFC5-4425-31AA0D350416}"/>
                </a:ext>
              </a:extLst>
            </p:cNvPr>
            <p:cNvSpPr/>
            <p:nvPr/>
          </p:nvSpPr>
          <p:spPr>
            <a:xfrm rot="1637099" flipH="1">
              <a:off x="6985112" y="3965555"/>
              <a:ext cx="230514" cy="125411"/>
            </a:xfrm>
            <a:custGeom>
              <a:avLst/>
              <a:gdLst/>
              <a:ahLst/>
              <a:cxnLst/>
              <a:rect l="l" t="t" r="r" b="b"/>
              <a:pathLst>
                <a:path w="647" h="352" extrusionOk="0">
                  <a:moveTo>
                    <a:pt x="0" y="1"/>
                  </a:moveTo>
                  <a:cubicBezTo>
                    <a:pt x="26" y="26"/>
                    <a:pt x="39" y="39"/>
                    <a:pt x="51" y="64"/>
                  </a:cubicBezTo>
                  <a:cubicBezTo>
                    <a:pt x="241" y="153"/>
                    <a:pt x="431" y="242"/>
                    <a:pt x="621" y="343"/>
                  </a:cubicBezTo>
                  <a:cubicBezTo>
                    <a:pt x="621" y="349"/>
                    <a:pt x="624" y="352"/>
                    <a:pt x="627" y="352"/>
                  </a:cubicBezTo>
                  <a:cubicBezTo>
                    <a:pt x="630" y="352"/>
                    <a:pt x="633" y="349"/>
                    <a:pt x="633" y="343"/>
                  </a:cubicBezTo>
                  <a:lnTo>
                    <a:pt x="646" y="343"/>
                  </a:lnTo>
                  <a:cubicBezTo>
                    <a:pt x="646" y="330"/>
                    <a:pt x="646" y="318"/>
                    <a:pt x="633" y="318"/>
                  </a:cubicBezTo>
                  <a:cubicBezTo>
                    <a:pt x="431" y="203"/>
                    <a:pt x="216" y="10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85;p69">
              <a:extLst>
                <a:ext uri="{FF2B5EF4-FFF2-40B4-BE49-F238E27FC236}">
                  <a16:creationId xmlns:a16="http://schemas.microsoft.com/office/drawing/2014/main" id="{E4C36320-F8FF-93F0-CB59-2DB9BF235A4A}"/>
                </a:ext>
              </a:extLst>
            </p:cNvPr>
            <p:cNvSpPr/>
            <p:nvPr/>
          </p:nvSpPr>
          <p:spPr>
            <a:xfrm rot="1637099" flipH="1">
              <a:off x="8211109" y="2920970"/>
              <a:ext cx="32065" cy="167096"/>
            </a:xfrm>
            <a:custGeom>
              <a:avLst/>
              <a:gdLst/>
              <a:ahLst/>
              <a:cxnLst/>
              <a:rect l="l" t="t" r="r" b="b"/>
              <a:pathLst>
                <a:path w="90" h="469" extrusionOk="0">
                  <a:moveTo>
                    <a:pt x="0" y="1"/>
                  </a:moveTo>
                  <a:lnTo>
                    <a:pt x="0" y="1"/>
                  </a:lnTo>
                  <a:cubicBezTo>
                    <a:pt x="26" y="153"/>
                    <a:pt x="39" y="304"/>
                    <a:pt x="51" y="456"/>
                  </a:cubicBezTo>
                  <a:cubicBezTo>
                    <a:pt x="51" y="468"/>
                    <a:pt x="64" y="468"/>
                    <a:pt x="76" y="468"/>
                  </a:cubicBezTo>
                  <a:lnTo>
                    <a:pt x="90" y="468"/>
                  </a:lnTo>
                  <a:lnTo>
                    <a:pt x="90" y="456"/>
                  </a:lnTo>
                  <a:cubicBezTo>
                    <a:pt x="76" y="304"/>
                    <a:pt x="64" y="165"/>
                    <a:pt x="39" y="13"/>
                  </a:cubicBezTo>
                  <a:cubicBezTo>
                    <a:pt x="26" y="13"/>
                    <a:pt x="14" y="1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86;p69">
              <a:extLst>
                <a:ext uri="{FF2B5EF4-FFF2-40B4-BE49-F238E27FC236}">
                  <a16:creationId xmlns:a16="http://schemas.microsoft.com/office/drawing/2014/main" id="{E8B294E5-17A2-A4EA-62F9-11C32EB7DE49}"/>
                </a:ext>
              </a:extLst>
            </p:cNvPr>
            <p:cNvSpPr/>
            <p:nvPr/>
          </p:nvSpPr>
          <p:spPr>
            <a:xfrm rot="1637099" flipH="1">
              <a:off x="6920369" y="3854503"/>
              <a:ext cx="419699" cy="212343"/>
            </a:xfrm>
            <a:custGeom>
              <a:avLst/>
              <a:gdLst/>
              <a:ahLst/>
              <a:cxnLst/>
              <a:rect l="l" t="t" r="r" b="b"/>
              <a:pathLst>
                <a:path w="1178" h="596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4"/>
                    <a:pt x="26" y="39"/>
                    <a:pt x="51" y="51"/>
                  </a:cubicBezTo>
                  <a:cubicBezTo>
                    <a:pt x="418" y="203"/>
                    <a:pt x="785" y="393"/>
                    <a:pt x="1152" y="596"/>
                  </a:cubicBezTo>
                  <a:lnTo>
                    <a:pt x="1165" y="596"/>
                  </a:lnTo>
                  <a:cubicBezTo>
                    <a:pt x="1178" y="596"/>
                    <a:pt x="1178" y="583"/>
                    <a:pt x="1178" y="583"/>
                  </a:cubicBezTo>
                  <a:cubicBezTo>
                    <a:pt x="1178" y="571"/>
                    <a:pt x="1178" y="557"/>
                    <a:pt x="1165" y="557"/>
                  </a:cubicBezTo>
                  <a:cubicBezTo>
                    <a:pt x="785" y="343"/>
                    <a:pt x="393" y="15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87;p69">
              <a:extLst>
                <a:ext uri="{FF2B5EF4-FFF2-40B4-BE49-F238E27FC236}">
                  <a16:creationId xmlns:a16="http://schemas.microsoft.com/office/drawing/2014/main" id="{F4AF7030-A9C5-E00E-475E-52C01F41FE74}"/>
                </a:ext>
              </a:extLst>
            </p:cNvPr>
            <p:cNvSpPr/>
            <p:nvPr/>
          </p:nvSpPr>
          <p:spPr>
            <a:xfrm rot="1637099" flipH="1">
              <a:off x="7808094" y="3358923"/>
              <a:ext cx="334191" cy="81588"/>
            </a:xfrm>
            <a:custGeom>
              <a:avLst/>
              <a:gdLst/>
              <a:ahLst/>
              <a:cxnLst/>
              <a:rect l="l" t="t" r="r" b="b"/>
              <a:pathLst>
                <a:path w="938" h="229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13"/>
                    <a:pt x="14" y="26"/>
                    <a:pt x="14" y="39"/>
                  </a:cubicBezTo>
                  <a:cubicBezTo>
                    <a:pt x="318" y="89"/>
                    <a:pt x="608" y="152"/>
                    <a:pt x="912" y="228"/>
                  </a:cubicBezTo>
                  <a:cubicBezTo>
                    <a:pt x="912" y="228"/>
                    <a:pt x="925" y="228"/>
                    <a:pt x="925" y="216"/>
                  </a:cubicBezTo>
                  <a:lnTo>
                    <a:pt x="925" y="203"/>
                  </a:lnTo>
                  <a:cubicBezTo>
                    <a:pt x="937" y="203"/>
                    <a:pt x="925" y="191"/>
                    <a:pt x="912" y="191"/>
                  </a:cubicBezTo>
                  <a:cubicBezTo>
                    <a:pt x="608" y="115"/>
                    <a:pt x="304" y="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8;p69">
              <a:extLst>
                <a:ext uri="{FF2B5EF4-FFF2-40B4-BE49-F238E27FC236}">
                  <a16:creationId xmlns:a16="http://schemas.microsoft.com/office/drawing/2014/main" id="{8F33AA4A-ED25-F976-39F2-F65167CCF47D}"/>
                </a:ext>
              </a:extLst>
            </p:cNvPr>
            <p:cNvSpPr/>
            <p:nvPr/>
          </p:nvSpPr>
          <p:spPr>
            <a:xfrm rot="1637099" flipH="1">
              <a:off x="7282289" y="3613859"/>
              <a:ext cx="464946" cy="167096"/>
            </a:xfrm>
            <a:custGeom>
              <a:avLst/>
              <a:gdLst/>
              <a:ahLst/>
              <a:cxnLst/>
              <a:rect l="l" t="t" r="r" b="b"/>
              <a:pathLst>
                <a:path w="1305" h="469" extrusionOk="0">
                  <a:moveTo>
                    <a:pt x="1" y="0"/>
                  </a:moveTo>
                  <a:cubicBezTo>
                    <a:pt x="1" y="13"/>
                    <a:pt x="14" y="26"/>
                    <a:pt x="26" y="39"/>
                  </a:cubicBezTo>
                  <a:cubicBezTo>
                    <a:pt x="444" y="152"/>
                    <a:pt x="861" y="304"/>
                    <a:pt x="1280" y="469"/>
                  </a:cubicBezTo>
                  <a:lnTo>
                    <a:pt x="1292" y="469"/>
                  </a:lnTo>
                  <a:lnTo>
                    <a:pt x="1305" y="456"/>
                  </a:lnTo>
                  <a:cubicBezTo>
                    <a:pt x="1305" y="456"/>
                    <a:pt x="1292" y="444"/>
                    <a:pt x="1292" y="431"/>
                  </a:cubicBezTo>
                  <a:cubicBezTo>
                    <a:pt x="861" y="253"/>
                    <a:pt x="431" y="11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89;p69">
              <a:extLst>
                <a:ext uri="{FF2B5EF4-FFF2-40B4-BE49-F238E27FC236}">
                  <a16:creationId xmlns:a16="http://schemas.microsoft.com/office/drawing/2014/main" id="{364026A8-14D4-C687-76B9-4B3DD6760F7D}"/>
                </a:ext>
              </a:extLst>
            </p:cNvPr>
            <p:cNvSpPr/>
            <p:nvPr/>
          </p:nvSpPr>
          <p:spPr>
            <a:xfrm rot="1637099" flipH="1">
              <a:off x="7638302" y="3435324"/>
              <a:ext cx="392978" cy="108666"/>
            </a:xfrm>
            <a:custGeom>
              <a:avLst/>
              <a:gdLst/>
              <a:ahLst/>
              <a:cxnLst/>
              <a:rect l="l" t="t" r="r" b="b"/>
              <a:pathLst>
                <a:path w="1103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3"/>
                    <a:pt x="14" y="38"/>
                    <a:pt x="26" y="51"/>
                  </a:cubicBezTo>
                  <a:cubicBezTo>
                    <a:pt x="380" y="114"/>
                    <a:pt x="735" y="203"/>
                    <a:pt x="1077" y="305"/>
                  </a:cubicBezTo>
                  <a:lnTo>
                    <a:pt x="1102" y="305"/>
                  </a:lnTo>
                  <a:lnTo>
                    <a:pt x="1102" y="291"/>
                  </a:lnTo>
                  <a:cubicBezTo>
                    <a:pt x="1102" y="279"/>
                    <a:pt x="1102" y="266"/>
                    <a:pt x="1089" y="266"/>
                  </a:cubicBezTo>
                  <a:cubicBezTo>
                    <a:pt x="735" y="165"/>
                    <a:pt x="368" y="7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90;p69">
              <a:extLst>
                <a:ext uri="{FF2B5EF4-FFF2-40B4-BE49-F238E27FC236}">
                  <a16:creationId xmlns:a16="http://schemas.microsoft.com/office/drawing/2014/main" id="{13B43CAB-735D-4112-DCB5-74390BA3ED16}"/>
                </a:ext>
              </a:extLst>
            </p:cNvPr>
            <p:cNvSpPr/>
            <p:nvPr/>
          </p:nvSpPr>
          <p:spPr>
            <a:xfrm rot="1637099" flipH="1">
              <a:off x="7167176" y="3678480"/>
              <a:ext cx="469222" cy="189898"/>
            </a:xfrm>
            <a:custGeom>
              <a:avLst/>
              <a:gdLst/>
              <a:ahLst/>
              <a:cxnLst/>
              <a:rect l="l" t="t" r="r" b="b"/>
              <a:pathLst>
                <a:path w="1317" h="533" extrusionOk="0">
                  <a:moveTo>
                    <a:pt x="0" y="1"/>
                  </a:moveTo>
                  <a:cubicBezTo>
                    <a:pt x="0" y="14"/>
                    <a:pt x="13" y="39"/>
                    <a:pt x="25" y="52"/>
                  </a:cubicBezTo>
                  <a:cubicBezTo>
                    <a:pt x="443" y="178"/>
                    <a:pt x="874" y="343"/>
                    <a:pt x="1279" y="533"/>
                  </a:cubicBezTo>
                  <a:lnTo>
                    <a:pt x="1304" y="533"/>
                  </a:lnTo>
                  <a:lnTo>
                    <a:pt x="1304" y="520"/>
                  </a:lnTo>
                  <a:cubicBezTo>
                    <a:pt x="1316" y="507"/>
                    <a:pt x="1304" y="495"/>
                    <a:pt x="1304" y="495"/>
                  </a:cubicBezTo>
                  <a:cubicBezTo>
                    <a:pt x="874" y="305"/>
                    <a:pt x="430" y="14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91;p69">
              <a:extLst>
                <a:ext uri="{FF2B5EF4-FFF2-40B4-BE49-F238E27FC236}">
                  <a16:creationId xmlns:a16="http://schemas.microsoft.com/office/drawing/2014/main" id="{AF1C47F4-E8E4-7CEE-1D91-8D792F19EAF9}"/>
                </a:ext>
              </a:extLst>
            </p:cNvPr>
            <p:cNvSpPr/>
            <p:nvPr/>
          </p:nvSpPr>
          <p:spPr>
            <a:xfrm rot="1637099" flipH="1">
              <a:off x="6710483" y="3474463"/>
              <a:ext cx="108666" cy="392621"/>
            </a:xfrm>
            <a:custGeom>
              <a:avLst/>
              <a:gdLst/>
              <a:ahLst/>
              <a:cxnLst/>
              <a:rect l="l" t="t" r="r" b="b"/>
              <a:pathLst>
                <a:path w="305" h="1102" extrusionOk="0">
                  <a:moveTo>
                    <a:pt x="279" y="0"/>
                  </a:moveTo>
                  <a:cubicBezTo>
                    <a:pt x="203" y="368"/>
                    <a:pt x="115" y="722"/>
                    <a:pt x="14" y="1077"/>
                  </a:cubicBezTo>
                  <a:cubicBezTo>
                    <a:pt x="0" y="1089"/>
                    <a:pt x="14" y="1102"/>
                    <a:pt x="26" y="1102"/>
                  </a:cubicBezTo>
                  <a:lnTo>
                    <a:pt x="39" y="1102"/>
                  </a:lnTo>
                  <a:lnTo>
                    <a:pt x="39" y="1089"/>
                  </a:lnTo>
                  <a:cubicBezTo>
                    <a:pt x="140" y="760"/>
                    <a:pt x="228" y="431"/>
                    <a:pt x="304" y="90"/>
                  </a:cubicBezTo>
                  <a:cubicBezTo>
                    <a:pt x="292" y="64"/>
                    <a:pt x="292" y="39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92;p69">
              <a:extLst>
                <a:ext uri="{FF2B5EF4-FFF2-40B4-BE49-F238E27FC236}">
                  <a16:creationId xmlns:a16="http://schemas.microsoft.com/office/drawing/2014/main" id="{26B0F817-8FD7-FBF2-98BB-CC1B9CE46271}"/>
                </a:ext>
              </a:extLst>
            </p:cNvPr>
            <p:cNvSpPr/>
            <p:nvPr/>
          </p:nvSpPr>
          <p:spPr>
            <a:xfrm rot="1637099" flipH="1">
              <a:off x="7318719" y="3034476"/>
              <a:ext cx="32065" cy="252603"/>
            </a:xfrm>
            <a:custGeom>
              <a:avLst/>
              <a:gdLst/>
              <a:ahLst/>
              <a:cxnLst/>
              <a:rect l="l" t="t" r="r" b="b"/>
              <a:pathLst>
                <a:path w="90" h="709" extrusionOk="0">
                  <a:moveTo>
                    <a:pt x="51" y="0"/>
                  </a:moveTo>
                  <a:cubicBezTo>
                    <a:pt x="51" y="240"/>
                    <a:pt x="26" y="468"/>
                    <a:pt x="14" y="696"/>
                  </a:cubicBezTo>
                  <a:cubicBezTo>
                    <a:pt x="0" y="696"/>
                    <a:pt x="14" y="709"/>
                    <a:pt x="26" y="709"/>
                  </a:cubicBezTo>
                  <a:lnTo>
                    <a:pt x="39" y="709"/>
                  </a:lnTo>
                  <a:lnTo>
                    <a:pt x="39" y="696"/>
                  </a:lnTo>
                  <a:cubicBezTo>
                    <a:pt x="64" y="481"/>
                    <a:pt x="76" y="265"/>
                    <a:pt x="89" y="51"/>
                  </a:cubicBezTo>
                  <a:cubicBezTo>
                    <a:pt x="76" y="38"/>
                    <a:pt x="64" y="12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93;p69">
              <a:extLst>
                <a:ext uri="{FF2B5EF4-FFF2-40B4-BE49-F238E27FC236}">
                  <a16:creationId xmlns:a16="http://schemas.microsoft.com/office/drawing/2014/main" id="{FBF978AE-FD09-DE8C-AD16-DE42443B33C6}"/>
                </a:ext>
              </a:extLst>
            </p:cNvPr>
            <p:cNvSpPr/>
            <p:nvPr/>
          </p:nvSpPr>
          <p:spPr>
            <a:xfrm rot="1637099" flipH="1">
              <a:off x="6869205" y="3350744"/>
              <a:ext cx="45248" cy="206643"/>
            </a:xfrm>
            <a:custGeom>
              <a:avLst/>
              <a:gdLst/>
              <a:ahLst/>
              <a:cxnLst/>
              <a:rect l="l" t="t" r="r" b="b"/>
              <a:pathLst>
                <a:path w="127" h="580" extrusionOk="0">
                  <a:moveTo>
                    <a:pt x="101" y="1"/>
                  </a:moveTo>
                  <a:cubicBezTo>
                    <a:pt x="76" y="190"/>
                    <a:pt x="39" y="367"/>
                    <a:pt x="0" y="545"/>
                  </a:cubicBezTo>
                  <a:cubicBezTo>
                    <a:pt x="0" y="558"/>
                    <a:pt x="0" y="570"/>
                    <a:pt x="13" y="570"/>
                  </a:cubicBezTo>
                  <a:cubicBezTo>
                    <a:pt x="13" y="577"/>
                    <a:pt x="16" y="580"/>
                    <a:pt x="19" y="580"/>
                  </a:cubicBezTo>
                  <a:cubicBezTo>
                    <a:pt x="22" y="580"/>
                    <a:pt x="25" y="577"/>
                    <a:pt x="25" y="570"/>
                  </a:cubicBezTo>
                  <a:lnTo>
                    <a:pt x="39" y="558"/>
                  </a:lnTo>
                  <a:cubicBezTo>
                    <a:pt x="64" y="406"/>
                    <a:pt x="101" y="241"/>
                    <a:pt x="127" y="77"/>
                  </a:cubicBezTo>
                  <a:cubicBezTo>
                    <a:pt x="114" y="52"/>
                    <a:pt x="114" y="26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94;p69">
              <a:extLst>
                <a:ext uri="{FF2B5EF4-FFF2-40B4-BE49-F238E27FC236}">
                  <a16:creationId xmlns:a16="http://schemas.microsoft.com/office/drawing/2014/main" id="{56260209-508C-192F-48C6-C11F99B5754B}"/>
                </a:ext>
              </a:extLst>
            </p:cNvPr>
            <p:cNvSpPr/>
            <p:nvPr/>
          </p:nvSpPr>
          <p:spPr>
            <a:xfrm rot="1637099" flipH="1">
              <a:off x="8047726" y="2892579"/>
              <a:ext cx="31709" cy="247971"/>
            </a:xfrm>
            <a:custGeom>
              <a:avLst/>
              <a:gdLst/>
              <a:ahLst/>
              <a:cxnLst/>
              <a:rect l="l" t="t" r="r" b="b"/>
              <a:pathLst>
                <a:path w="89" h="696" extrusionOk="0">
                  <a:moveTo>
                    <a:pt x="0" y="0"/>
                  </a:moveTo>
                  <a:lnTo>
                    <a:pt x="0" y="0"/>
                  </a:lnTo>
                  <a:cubicBezTo>
                    <a:pt x="26" y="228"/>
                    <a:pt x="38" y="456"/>
                    <a:pt x="51" y="671"/>
                  </a:cubicBezTo>
                  <a:cubicBezTo>
                    <a:pt x="51" y="684"/>
                    <a:pt x="63" y="696"/>
                    <a:pt x="76" y="696"/>
                  </a:cubicBezTo>
                  <a:lnTo>
                    <a:pt x="88" y="684"/>
                  </a:lnTo>
                  <a:lnTo>
                    <a:pt x="88" y="671"/>
                  </a:lnTo>
                  <a:cubicBezTo>
                    <a:pt x="76" y="456"/>
                    <a:pt x="63" y="240"/>
                    <a:pt x="38" y="26"/>
                  </a:cubicBezTo>
                  <a:cubicBezTo>
                    <a:pt x="26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95;p69">
              <a:extLst>
                <a:ext uri="{FF2B5EF4-FFF2-40B4-BE49-F238E27FC236}">
                  <a16:creationId xmlns:a16="http://schemas.microsoft.com/office/drawing/2014/main" id="{F59B05F6-3687-F0EF-D25C-FA25152E8A73}"/>
                </a:ext>
              </a:extLst>
            </p:cNvPr>
            <p:cNvSpPr/>
            <p:nvPr/>
          </p:nvSpPr>
          <p:spPr>
            <a:xfrm rot="1637099" flipH="1">
              <a:off x="7050011" y="3139542"/>
              <a:ext cx="99402" cy="550454"/>
            </a:xfrm>
            <a:custGeom>
              <a:avLst/>
              <a:gdLst/>
              <a:ahLst/>
              <a:cxnLst/>
              <a:rect l="l" t="t" r="r" b="b"/>
              <a:pathLst>
                <a:path w="279" h="1545" extrusionOk="0">
                  <a:moveTo>
                    <a:pt x="240" y="1"/>
                  </a:moveTo>
                  <a:cubicBezTo>
                    <a:pt x="203" y="520"/>
                    <a:pt x="114" y="1026"/>
                    <a:pt x="13" y="1519"/>
                  </a:cubicBezTo>
                  <a:cubicBezTo>
                    <a:pt x="0" y="1532"/>
                    <a:pt x="13" y="1545"/>
                    <a:pt x="26" y="1545"/>
                  </a:cubicBezTo>
                  <a:lnTo>
                    <a:pt x="38" y="1545"/>
                  </a:lnTo>
                  <a:lnTo>
                    <a:pt x="38" y="1532"/>
                  </a:lnTo>
                  <a:cubicBezTo>
                    <a:pt x="152" y="1051"/>
                    <a:pt x="228" y="557"/>
                    <a:pt x="279" y="51"/>
                  </a:cubicBezTo>
                  <a:cubicBezTo>
                    <a:pt x="266" y="26"/>
                    <a:pt x="253" y="14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6;p69">
              <a:extLst>
                <a:ext uri="{FF2B5EF4-FFF2-40B4-BE49-F238E27FC236}">
                  <a16:creationId xmlns:a16="http://schemas.microsoft.com/office/drawing/2014/main" id="{2E1E8A80-753B-F0E4-21D1-7ADC82CC73B7}"/>
                </a:ext>
              </a:extLst>
            </p:cNvPr>
            <p:cNvSpPr/>
            <p:nvPr/>
          </p:nvSpPr>
          <p:spPr>
            <a:xfrm rot="1637099" flipH="1">
              <a:off x="7173071" y="3065338"/>
              <a:ext cx="76957" cy="550454"/>
            </a:xfrm>
            <a:custGeom>
              <a:avLst/>
              <a:gdLst/>
              <a:ahLst/>
              <a:cxnLst/>
              <a:rect l="l" t="t" r="r" b="b"/>
              <a:pathLst>
                <a:path w="216" h="1545" extrusionOk="0">
                  <a:moveTo>
                    <a:pt x="190" y="0"/>
                  </a:moveTo>
                  <a:cubicBezTo>
                    <a:pt x="152" y="520"/>
                    <a:pt x="89" y="1038"/>
                    <a:pt x="1" y="1519"/>
                  </a:cubicBezTo>
                  <a:cubicBezTo>
                    <a:pt x="1" y="1532"/>
                    <a:pt x="1" y="1544"/>
                    <a:pt x="13" y="1544"/>
                  </a:cubicBezTo>
                  <a:lnTo>
                    <a:pt x="26" y="1544"/>
                  </a:lnTo>
                  <a:cubicBezTo>
                    <a:pt x="26" y="1544"/>
                    <a:pt x="38" y="1544"/>
                    <a:pt x="38" y="1532"/>
                  </a:cubicBezTo>
                  <a:cubicBezTo>
                    <a:pt x="127" y="1051"/>
                    <a:pt x="190" y="557"/>
                    <a:pt x="215" y="51"/>
                  </a:cubicBezTo>
                  <a:cubicBezTo>
                    <a:pt x="203" y="39"/>
                    <a:pt x="203" y="26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97;p69">
              <a:extLst>
                <a:ext uri="{FF2B5EF4-FFF2-40B4-BE49-F238E27FC236}">
                  <a16:creationId xmlns:a16="http://schemas.microsoft.com/office/drawing/2014/main" id="{37DBF06A-3DD2-03B1-F1D1-481E10532043}"/>
                </a:ext>
              </a:extLst>
            </p:cNvPr>
            <p:cNvSpPr/>
            <p:nvPr/>
          </p:nvSpPr>
          <p:spPr>
            <a:xfrm rot="1637099" flipH="1">
              <a:off x="7557852" y="2922630"/>
              <a:ext cx="31709" cy="473853"/>
            </a:xfrm>
            <a:custGeom>
              <a:avLst/>
              <a:gdLst/>
              <a:ahLst/>
              <a:cxnLst/>
              <a:rect l="l" t="t" r="r" b="b"/>
              <a:pathLst>
                <a:path w="89" h="1330" extrusionOk="0">
                  <a:moveTo>
                    <a:pt x="37" y="1"/>
                  </a:moveTo>
                  <a:lnTo>
                    <a:pt x="37" y="1"/>
                  </a:lnTo>
                  <a:cubicBezTo>
                    <a:pt x="51" y="444"/>
                    <a:pt x="37" y="874"/>
                    <a:pt x="0" y="1305"/>
                  </a:cubicBezTo>
                  <a:cubicBezTo>
                    <a:pt x="0" y="1317"/>
                    <a:pt x="12" y="1317"/>
                    <a:pt x="25" y="1330"/>
                  </a:cubicBezTo>
                  <a:lnTo>
                    <a:pt x="37" y="1317"/>
                  </a:lnTo>
                  <a:lnTo>
                    <a:pt x="37" y="1305"/>
                  </a:lnTo>
                  <a:cubicBezTo>
                    <a:pt x="76" y="886"/>
                    <a:pt x="88" y="469"/>
                    <a:pt x="88" y="39"/>
                  </a:cubicBezTo>
                  <a:cubicBezTo>
                    <a:pt x="63" y="26"/>
                    <a:pt x="51" y="14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98;p69">
              <a:extLst>
                <a:ext uri="{FF2B5EF4-FFF2-40B4-BE49-F238E27FC236}">
                  <a16:creationId xmlns:a16="http://schemas.microsoft.com/office/drawing/2014/main" id="{B389BCFE-91AB-1B4B-E1AB-7760B2F91973}"/>
                </a:ext>
              </a:extLst>
            </p:cNvPr>
            <p:cNvSpPr/>
            <p:nvPr/>
          </p:nvSpPr>
          <p:spPr>
            <a:xfrm rot="1637099" flipH="1">
              <a:off x="7647545" y="2904513"/>
              <a:ext cx="27077" cy="437869"/>
            </a:xfrm>
            <a:custGeom>
              <a:avLst/>
              <a:gdLst/>
              <a:ahLst/>
              <a:cxnLst/>
              <a:rect l="l" t="t" r="r" b="b"/>
              <a:pathLst>
                <a:path w="76" h="1229" extrusionOk="0">
                  <a:moveTo>
                    <a:pt x="13" y="1"/>
                  </a:moveTo>
                  <a:cubicBezTo>
                    <a:pt x="38" y="406"/>
                    <a:pt x="25" y="811"/>
                    <a:pt x="0" y="1216"/>
                  </a:cubicBezTo>
                  <a:cubicBezTo>
                    <a:pt x="0" y="1229"/>
                    <a:pt x="13" y="1229"/>
                    <a:pt x="25" y="1229"/>
                  </a:cubicBezTo>
                  <a:lnTo>
                    <a:pt x="38" y="1229"/>
                  </a:lnTo>
                  <a:lnTo>
                    <a:pt x="38" y="1216"/>
                  </a:lnTo>
                  <a:cubicBezTo>
                    <a:pt x="64" y="824"/>
                    <a:pt x="76" y="431"/>
                    <a:pt x="51" y="26"/>
                  </a:cubicBezTo>
                  <a:cubicBezTo>
                    <a:pt x="38" y="14"/>
                    <a:pt x="25" y="14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99;p69">
              <a:extLst>
                <a:ext uri="{FF2B5EF4-FFF2-40B4-BE49-F238E27FC236}">
                  <a16:creationId xmlns:a16="http://schemas.microsoft.com/office/drawing/2014/main" id="{B38716EC-C229-5E6A-9525-85ADF8692306}"/>
                </a:ext>
              </a:extLst>
            </p:cNvPr>
            <p:cNvSpPr/>
            <p:nvPr/>
          </p:nvSpPr>
          <p:spPr>
            <a:xfrm rot="1637099" flipH="1">
              <a:off x="7857994" y="2889540"/>
              <a:ext cx="27434" cy="320296"/>
            </a:xfrm>
            <a:custGeom>
              <a:avLst/>
              <a:gdLst/>
              <a:ahLst/>
              <a:cxnLst/>
              <a:rect l="l" t="t" r="r" b="b"/>
              <a:pathLst>
                <a:path w="77" h="899" extrusionOk="0">
                  <a:moveTo>
                    <a:pt x="1" y="0"/>
                  </a:moveTo>
                  <a:cubicBezTo>
                    <a:pt x="26" y="291"/>
                    <a:pt x="39" y="594"/>
                    <a:pt x="39" y="886"/>
                  </a:cubicBezTo>
                  <a:cubicBezTo>
                    <a:pt x="39" y="898"/>
                    <a:pt x="51" y="898"/>
                    <a:pt x="64" y="898"/>
                  </a:cubicBezTo>
                  <a:lnTo>
                    <a:pt x="77" y="898"/>
                  </a:lnTo>
                  <a:lnTo>
                    <a:pt x="77" y="886"/>
                  </a:lnTo>
                  <a:cubicBezTo>
                    <a:pt x="77" y="594"/>
                    <a:pt x="64" y="316"/>
                    <a:pt x="39" y="12"/>
                  </a:cubicBezTo>
                  <a:cubicBezTo>
                    <a:pt x="26" y="12"/>
                    <a:pt x="1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00;p69">
              <a:extLst>
                <a:ext uri="{FF2B5EF4-FFF2-40B4-BE49-F238E27FC236}">
                  <a16:creationId xmlns:a16="http://schemas.microsoft.com/office/drawing/2014/main" id="{866D101D-D225-78DF-CEDC-0BB326F4786B}"/>
                </a:ext>
              </a:extLst>
            </p:cNvPr>
            <p:cNvSpPr/>
            <p:nvPr/>
          </p:nvSpPr>
          <p:spPr>
            <a:xfrm rot="-205404" flipH="1">
              <a:off x="6151898" y="1553580"/>
              <a:ext cx="1384507" cy="1921779"/>
            </a:xfrm>
            <a:custGeom>
              <a:avLst/>
              <a:gdLst/>
              <a:ahLst/>
              <a:cxnLst/>
              <a:rect l="l" t="t" r="r" b="b"/>
              <a:pathLst>
                <a:path w="3886" h="5394" extrusionOk="0">
                  <a:moveTo>
                    <a:pt x="72" y="1"/>
                  </a:moveTo>
                  <a:cubicBezTo>
                    <a:pt x="47" y="1"/>
                    <a:pt x="24" y="1"/>
                    <a:pt x="0" y="2"/>
                  </a:cubicBezTo>
                  <a:cubicBezTo>
                    <a:pt x="25" y="368"/>
                    <a:pt x="127" y="773"/>
                    <a:pt x="266" y="1191"/>
                  </a:cubicBezTo>
                  <a:cubicBezTo>
                    <a:pt x="456" y="1229"/>
                    <a:pt x="646" y="1280"/>
                    <a:pt x="835" y="1330"/>
                  </a:cubicBezTo>
                  <a:cubicBezTo>
                    <a:pt x="671" y="1330"/>
                    <a:pt x="494" y="1330"/>
                    <a:pt x="317" y="1343"/>
                  </a:cubicBezTo>
                  <a:cubicBezTo>
                    <a:pt x="418" y="1609"/>
                    <a:pt x="532" y="1887"/>
                    <a:pt x="671" y="2179"/>
                  </a:cubicBezTo>
                  <a:cubicBezTo>
                    <a:pt x="950" y="2229"/>
                    <a:pt x="1228" y="2292"/>
                    <a:pt x="1493" y="2368"/>
                  </a:cubicBezTo>
                  <a:cubicBezTo>
                    <a:pt x="1240" y="2343"/>
                    <a:pt x="1000" y="2330"/>
                    <a:pt x="747" y="2330"/>
                  </a:cubicBezTo>
                  <a:cubicBezTo>
                    <a:pt x="835" y="2508"/>
                    <a:pt x="937" y="2697"/>
                    <a:pt x="1051" y="2874"/>
                  </a:cubicBezTo>
                  <a:cubicBezTo>
                    <a:pt x="1139" y="3039"/>
                    <a:pt x="1228" y="3191"/>
                    <a:pt x="1329" y="3343"/>
                  </a:cubicBezTo>
                  <a:cubicBezTo>
                    <a:pt x="1595" y="3469"/>
                    <a:pt x="1873" y="3621"/>
                    <a:pt x="2139" y="3785"/>
                  </a:cubicBezTo>
                  <a:cubicBezTo>
                    <a:pt x="1924" y="3709"/>
                    <a:pt x="1709" y="3659"/>
                    <a:pt x="1507" y="3596"/>
                  </a:cubicBezTo>
                  <a:lnTo>
                    <a:pt x="1507" y="3596"/>
                  </a:lnTo>
                  <a:cubicBezTo>
                    <a:pt x="2076" y="4431"/>
                    <a:pt x="2722" y="5115"/>
                    <a:pt x="3392" y="5393"/>
                  </a:cubicBezTo>
                  <a:cubicBezTo>
                    <a:pt x="3785" y="4823"/>
                    <a:pt x="3886" y="3811"/>
                    <a:pt x="3481" y="2748"/>
                  </a:cubicBezTo>
                  <a:lnTo>
                    <a:pt x="3481" y="2748"/>
                  </a:lnTo>
                  <a:cubicBezTo>
                    <a:pt x="3417" y="2862"/>
                    <a:pt x="3366" y="2975"/>
                    <a:pt x="3304" y="3090"/>
                  </a:cubicBezTo>
                  <a:cubicBezTo>
                    <a:pt x="3329" y="2913"/>
                    <a:pt x="3366" y="2722"/>
                    <a:pt x="3392" y="2533"/>
                  </a:cubicBezTo>
                  <a:cubicBezTo>
                    <a:pt x="3265" y="2241"/>
                    <a:pt x="3101" y="1951"/>
                    <a:pt x="2899" y="1684"/>
                  </a:cubicBezTo>
                  <a:cubicBezTo>
                    <a:pt x="2784" y="1520"/>
                    <a:pt x="2671" y="1381"/>
                    <a:pt x="2544" y="1242"/>
                  </a:cubicBezTo>
                  <a:cubicBezTo>
                    <a:pt x="2481" y="1495"/>
                    <a:pt x="2418" y="1748"/>
                    <a:pt x="2354" y="1988"/>
                  </a:cubicBezTo>
                  <a:cubicBezTo>
                    <a:pt x="2379" y="1684"/>
                    <a:pt x="2379" y="1381"/>
                    <a:pt x="2379" y="1077"/>
                  </a:cubicBezTo>
                  <a:cubicBezTo>
                    <a:pt x="1645" y="356"/>
                    <a:pt x="769" y="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01;p69">
              <a:extLst>
                <a:ext uri="{FF2B5EF4-FFF2-40B4-BE49-F238E27FC236}">
                  <a16:creationId xmlns:a16="http://schemas.microsoft.com/office/drawing/2014/main" id="{54BEEDCE-255C-2907-DC00-DDC59C294928}"/>
                </a:ext>
              </a:extLst>
            </p:cNvPr>
            <p:cNvSpPr/>
            <p:nvPr/>
          </p:nvSpPr>
          <p:spPr>
            <a:xfrm rot="-205404" flipH="1">
              <a:off x="6262624" y="1610942"/>
              <a:ext cx="1222399" cy="2196471"/>
            </a:xfrm>
            <a:custGeom>
              <a:avLst/>
              <a:gdLst/>
              <a:ahLst/>
              <a:cxnLst/>
              <a:rect l="l" t="t" r="r" b="b"/>
              <a:pathLst>
                <a:path w="3431" h="6165" fill="none" extrusionOk="0">
                  <a:moveTo>
                    <a:pt x="0" y="1"/>
                  </a:moveTo>
                  <a:cubicBezTo>
                    <a:pt x="1785" y="1634"/>
                    <a:pt x="2975" y="3785"/>
                    <a:pt x="3430" y="6165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02;p69">
              <a:extLst>
                <a:ext uri="{FF2B5EF4-FFF2-40B4-BE49-F238E27FC236}">
                  <a16:creationId xmlns:a16="http://schemas.microsoft.com/office/drawing/2014/main" id="{6C531344-1ED2-620A-AC2F-446BF8A3C0ED}"/>
                </a:ext>
              </a:extLst>
            </p:cNvPr>
            <p:cNvSpPr/>
            <p:nvPr/>
          </p:nvSpPr>
          <p:spPr>
            <a:xfrm rot="-205404" flipH="1">
              <a:off x="7313410" y="1773170"/>
              <a:ext cx="135743" cy="31709"/>
            </a:xfrm>
            <a:custGeom>
              <a:avLst/>
              <a:gdLst/>
              <a:ahLst/>
              <a:cxnLst/>
              <a:rect l="l" t="t" r="r" b="b"/>
              <a:pathLst>
                <a:path w="381" h="89" extrusionOk="0">
                  <a:moveTo>
                    <a:pt x="1" y="1"/>
                  </a:moveTo>
                  <a:lnTo>
                    <a:pt x="1" y="38"/>
                  </a:lnTo>
                  <a:cubicBezTo>
                    <a:pt x="127" y="51"/>
                    <a:pt x="242" y="63"/>
                    <a:pt x="355" y="89"/>
                  </a:cubicBezTo>
                  <a:cubicBezTo>
                    <a:pt x="368" y="89"/>
                    <a:pt x="368" y="89"/>
                    <a:pt x="368" y="76"/>
                  </a:cubicBezTo>
                  <a:lnTo>
                    <a:pt x="380" y="76"/>
                  </a:lnTo>
                  <a:cubicBezTo>
                    <a:pt x="380" y="63"/>
                    <a:pt x="368" y="51"/>
                    <a:pt x="368" y="51"/>
                  </a:cubicBezTo>
                  <a:cubicBezTo>
                    <a:pt x="242" y="38"/>
                    <a:pt x="115" y="1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03;p69">
              <a:extLst>
                <a:ext uri="{FF2B5EF4-FFF2-40B4-BE49-F238E27FC236}">
                  <a16:creationId xmlns:a16="http://schemas.microsoft.com/office/drawing/2014/main" id="{0039ADD5-22D3-A715-864D-6F00DAAE4B79}"/>
                </a:ext>
              </a:extLst>
            </p:cNvPr>
            <p:cNvSpPr/>
            <p:nvPr/>
          </p:nvSpPr>
          <p:spPr>
            <a:xfrm rot="-205404" flipH="1">
              <a:off x="7361317" y="1821528"/>
              <a:ext cx="81588" cy="22802"/>
            </a:xfrm>
            <a:custGeom>
              <a:avLst/>
              <a:gdLst/>
              <a:ahLst/>
              <a:cxnLst/>
              <a:rect l="l" t="t" r="r" b="b"/>
              <a:pathLst>
                <a:path w="229" h="64" extrusionOk="0">
                  <a:moveTo>
                    <a:pt x="1" y="0"/>
                  </a:moveTo>
                  <a:cubicBezTo>
                    <a:pt x="14" y="13"/>
                    <a:pt x="14" y="26"/>
                    <a:pt x="14" y="39"/>
                  </a:cubicBezTo>
                  <a:cubicBezTo>
                    <a:pt x="77" y="39"/>
                    <a:pt x="141" y="51"/>
                    <a:pt x="203" y="64"/>
                  </a:cubicBezTo>
                  <a:cubicBezTo>
                    <a:pt x="217" y="64"/>
                    <a:pt x="217" y="64"/>
                    <a:pt x="229" y="51"/>
                  </a:cubicBezTo>
                  <a:cubicBezTo>
                    <a:pt x="229" y="39"/>
                    <a:pt x="229" y="26"/>
                    <a:pt x="217" y="26"/>
                  </a:cubicBezTo>
                  <a:cubicBezTo>
                    <a:pt x="141" y="13"/>
                    <a:pt x="77" y="1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04;p69">
              <a:extLst>
                <a:ext uri="{FF2B5EF4-FFF2-40B4-BE49-F238E27FC236}">
                  <a16:creationId xmlns:a16="http://schemas.microsoft.com/office/drawing/2014/main" id="{746BC663-4E38-BE99-4D2B-8531D6B3E1E3}"/>
                </a:ext>
              </a:extLst>
            </p:cNvPr>
            <p:cNvSpPr/>
            <p:nvPr/>
          </p:nvSpPr>
          <p:spPr>
            <a:xfrm rot="-205404" flipH="1">
              <a:off x="6664271" y="3033122"/>
              <a:ext cx="230514" cy="125411"/>
            </a:xfrm>
            <a:custGeom>
              <a:avLst/>
              <a:gdLst/>
              <a:ahLst/>
              <a:cxnLst/>
              <a:rect l="l" t="t" r="r" b="b"/>
              <a:pathLst>
                <a:path w="647" h="352" extrusionOk="0">
                  <a:moveTo>
                    <a:pt x="0" y="1"/>
                  </a:moveTo>
                  <a:cubicBezTo>
                    <a:pt x="26" y="26"/>
                    <a:pt x="39" y="39"/>
                    <a:pt x="51" y="64"/>
                  </a:cubicBezTo>
                  <a:cubicBezTo>
                    <a:pt x="241" y="153"/>
                    <a:pt x="431" y="242"/>
                    <a:pt x="621" y="343"/>
                  </a:cubicBezTo>
                  <a:cubicBezTo>
                    <a:pt x="621" y="349"/>
                    <a:pt x="624" y="352"/>
                    <a:pt x="627" y="352"/>
                  </a:cubicBezTo>
                  <a:cubicBezTo>
                    <a:pt x="630" y="352"/>
                    <a:pt x="633" y="349"/>
                    <a:pt x="633" y="343"/>
                  </a:cubicBezTo>
                  <a:lnTo>
                    <a:pt x="646" y="343"/>
                  </a:lnTo>
                  <a:cubicBezTo>
                    <a:pt x="646" y="330"/>
                    <a:pt x="646" y="318"/>
                    <a:pt x="633" y="318"/>
                  </a:cubicBezTo>
                  <a:cubicBezTo>
                    <a:pt x="431" y="203"/>
                    <a:pt x="216" y="10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05;p69">
              <a:extLst>
                <a:ext uri="{FF2B5EF4-FFF2-40B4-BE49-F238E27FC236}">
                  <a16:creationId xmlns:a16="http://schemas.microsoft.com/office/drawing/2014/main" id="{8CF0E430-F979-A035-D0AA-D82D8D61E4EB}"/>
                </a:ext>
              </a:extLst>
            </p:cNvPr>
            <p:cNvSpPr/>
            <p:nvPr/>
          </p:nvSpPr>
          <p:spPr>
            <a:xfrm rot="-205404" flipH="1">
              <a:off x="7209477" y="1556681"/>
              <a:ext cx="32065" cy="167096"/>
            </a:xfrm>
            <a:custGeom>
              <a:avLst/>
              <a:gdLst/>
              <a:ahLst/>
              <a:cxnLst/>
              <a:rect l="l" t="t" r="r" b="b"/>
              <a:pathLst>
                <a:path w="90" h="469" extrusionOk="0">
                  <a:moveTo>
                    <a:pt x="0" y="1"/>
                  </a:moveTo>
                  <a:lnTo>
                    <a:pt x="0" y="1"/>
                  </a:lnTo>
                  <a:cubicBezTo>
                    <a:pt x="26" y="153"/>
                    <a:pt x="39" y="304"/>
                    <a:pt x="51" y="456"/>
                  </a:cubicBezTo>
                  <a:cubicBezTo>
                    <a:pt x="51" y="468"/>
                    <a:pt x="64" y="468"/>
                    <a:pt x="76" y="468"/>
                  </a:cubicBezTo>
                  <a:lnTo>
                    <a:pt x="90" y="468"/>
                  </a:lnTo>
                  <a:lnTo>
                    <a:pt x="90" y="456"/>
                  </a:lnTo>
                  <a:cubicBezTo>
                    <a:pt x="76" y="304"/>
                    <a:pt x="64" y="165"/>
                    <a:pt x="39" y="13"/>
                  </a:cubicBezTo>
                  <a:cubicBezTo>
                    <a:pt x="26" y="13"/>
                    <a:pt x="14" y="1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06;p69">
              <a:extLst>
                <a:ext uri="{FF2B5EF4-FFF2-40B4-BE49-F238E27FC236}">
                  <a16:creationId xmlns:a16="http://schemas.microsoft.com/office/drawing/2014/main" id="{9E0042CD-3941-DB5A-17AD-0D22B983F80E}"/>
                </a:ext>
              </a:extLst>
            </p:cNvPr>
            <p:cNvSpPr/>
            <p:nvPr/>
          </p:nvSpPr>
          <p:spPr>
            <a:xfrm rot="-205404" flipH="1">
              <a:off x="6560829" y="2916303"/>
              <a:ext cx="419699" cy="212343"/>
            </a:xfrm>
            <a:custGeom>
              <a:avLst/>
              <a:gdLst/>
              <a:ahLst/>
              <a:cxnLst/>
              <a:rect l="l" t="t" r="r" b="b"/>
              <a:pathLst>
                <a:path w="1178" h="596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4"/>
                    <a:pt x="26" y="39"/>
                    <a:pt x="51" y="51"/>
                  </a:cubicBezTo>
                  <a:cubicBezTo>
                    <a:pt x="418" y="203"/>
                    <a:pt x="785" y="393"/>
                    <a:pt x="1152" y="596"/>
                  </a:cubicBezTo>
                  <a:lnTo>
                    <a:pt x="1165" y="596"/>
                  </a:lnTo>
                  <a:cubicBezTo>
                    <a:pt x="1178" y="596"/>
                    <a:pt x="1178" y="583"/>
                    <a:pt x="1178" y="583"/>
                  </a:cubicBezTo>
                  <a:cubicBezTo>
                    <a:pt x="1178" y="571"/>
                    <a:pt x="1178" y="557"/>
                    <a:pt x="1165" y="557"/>
                  </a:cubicBezTo>
                  <a:cubicBezTo>
                    <a:pt x="785" y="343"/>
                    <a:pt x="393" y="15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07;p69">
              <a:extLst>
                <a:ext uri="{FF2B5EF4-FFF2-40B4-BE49-F238E27FC236}">
                  <a16:creationId xmlns:a16="http://schemas.microsoft.com/office/drawing/2014/main" id="{CB98EA1C-2227-6870-A86B-E0730A95DF19}"/>
                </a:ext>
              </a:extLst>
            </p:cNvPr>
            <p:cNvSpPr/>
            <p:nvPr/>
          </p:nvSpPr>
          <p:spPr>
            <a:xfrm rot="-205404" flipH="1">
              <a:off x="7043606" y="2067883"/>
              <a:ext cx="334191" cy="81588"/>
            </a:xfrm>
            <a:custGeom>
              <a:avLst/>
              <a:gdLst/>
              <a:ahLst/>
              <a:cxnLst/>
              <a:rect l="l" t="t" r="r" b="b"/>
              <a:pathLst>
                <a:path w="938" h="229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13"/>
                    <a:pt x="14" y="26"/>
                    <a:pt x="14" y="39"/>
                  </a:cubicBezTo>
                  <a:cubicBezTo>
                    <a:pt x="318" y="89"/>
                    <a:pt x="608" y="152"/>
                    <a:pt x="912" y="228"/>
                  </a:cubicBezTo>
                  <a:cubicBezTo>
                    <a:pt x="912" y="228"/>
                    <a:pt x="925" y="228"/>
                    <a:pt x="925" y="216"/>
                  </a:cubicBezTo>
                  <a:lnTo>
                    <a:pt x="925" y="203"/>
                  </a:lnTo>
                  <a:cubicBezTo>
                    <a:pt x="937" y="203"/>
                    <a:pt x="925" y="191"/>
                    <a:pt x="912" y="191"/>
                  </a:cubicBezTo>
                  <a:cubicBezTo>
                    <a:pt x="608" y="115"/>
                    <a:pt x="304" y="5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08;p69">
              <a:extLst>
                <a:ext uri="{FF2B5EF4-FFF2-40B4-BE49-F238E27FC236}">
                  <a16:creationId xmlns:a16="http://schemas.microsoft.com/office/drawing/2014/main" id="{AADEA294-A2D1-120F-0BF9-A41E5BB1E284}"/>
                </a:ext>
              </a:extLst>
            </p:cNvPr>
            <p:cNvSpPr/>
            <p:nvPr/>
          </p:nvSpPr>
          <p:spPr>
            <a:xfrm rot="-205404" flipH="1">
              <a:off x="6734385" y="2516201"/>
              <a:ext cx="464946" cy="167096"/>
            </a:xfrm>
            <a:custGeom>
              <a:avLst/>
              <a:gdLst/>
              <a:ahLst/>
              <a:cxnLst/>
              <a:rect l="l" t="t" r="r" b="b"/>
              <a:pathLst>
                <a:path w="1305" h="469" extrusionOk="0">
                  <a:moveTo>
                    <a:pt x="1" y="0"/>
                  </a:moveTo>
                  <a:cubicBezTo>
                    <a:pt x="1" y="13"/>
                    <a:pt x="14" y="26"/>
                    <a:pt x="26" y="39"/>
                  </a:cubicBezTo>
                  <a:cubicBezTo>
                    <a:pt x="444" y="152"/>
                    <a:pt x="861" y="304"/>
                    <a:pt x="1280" y="469"/>
                  </a:cubicBezTo>
                  <a:lnTo>
                    <a:pt x="1292" y="469"/>
                  </a:lnTo>
                  <a:lnTo>
                    <a:pt x="1305" y="456"/>
                  </a:lnTo>
                  <a:cubicBezTo>
                    <a:pt x="1305" y="456"/>
                    <a:pt x="1292" y="444"/>
                    <a:pt x="1292" y="431"/>
                  </a:cubicBezTo>
                  <a:cubicBezTo>
                    <a:pt x="861" y="253"/>
                    <a:pt x="431" y="11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09;p69">
              <a:extLst>
                <a:ext uri="{FF2B5EF4-FFF2-40B4-BE49-F238E27FC236}">
                  <a16:creationId xmlns:a16="http://schemas.microsoft.com/office/drawing/2014/main" id="{6A6A3CD5-2762-8EBE-29EC-948525F673DE}"/>
                </a:ext>
              </a:extLst>
            </p:cNvPr>
            <p:cNvSpPr/>
            <p:nvPr/>
          </p:nvSpPr>
          <p:spPr>
            <a:xfrm rot="-205404" flipH="1">
              <a:off x="6939431" y="2203369"/>
              <a:ext cx="392978" cy="108666"/>
            </a:xfrm>
            <a:custGeom>
              <a:avLst/>
              <a:gdLst/>
              <a:ahLst/>
              <a:cxnLst/>
              <a:rect l="l" t="t" r="r" b="b"/>
              <a:pathLst>
                <a:path w="1103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3"/>
                    <a:pt x="14" y="38"/>
                    <a:pt x="26" y="51"/>
                  </a:cubicBezTo>
                  <a:cubicBezTo>
                    <a:pt x="380" y="114"/>
                    <a:pt x="735" y="203"/>
                    <a:pt x="1077" y="305"/>
                  </a:cubicBezTo>
                  <a:lnTo>
                    <a:pt x="1102" y="305"/>
                  </a:lnTo>
                  <a:lnTo>
                    <a:pt x="1102" y="291"/>
                  </a:lnTo>
                  <a:cubicBezTo>
                    <a:pt x="1102" y="279"/>
                    <a:pt x="1102" y="266"/>
                    <a:pt x="1089" y="266"/>
                  </a:cubicBezTo>
                  <a:cubicBezTo>
                    <a:pt x="735" y="165"/>
                    <a:pt x="368" y="7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10;p69">
              <a:extLst>
                <a:ext uri="{FF2B5EF4-FFF2-40B4-BE49-F238E27FC236}">
                  <a16:creationId xmlns:a16="http://schemas.microsoft.com/office/drawing/2014/main" id="{A923225C-ACDE-97F5-8E5C-099EF1D46DCE}"/>
                </a:ext>
              </a:extLst>
            </p:cNvPr>
            <p:cNvSpPr/>
            <p:nvPr/>
          </p:nvSpPr>
          <p:spPr>
            <a:xfrm rot="-205404" flipH="1">
              <a:off x="6673935" y="2627856"/>
              <a:ext cx="469222" cy="189898"/>
            </a:xfrm>
            <a:custGeom>
              <a:avLst/>
              <a:gdLst/>
              <a:ahLst/>
              <a:cxnLst/>
              <a:rect l="l" t="t" r="r" b="b"/>
              <a:pathLst>
                <a:path w="1317" h="533" extrusionOk="0">
                  <a:moveTo>
                    <a:pt x="0" y="1"/>
                  </a:moveTo>
                  <a:cubicBezTo>
                    <a:pt x="0" y="14"/>
                    <a:pt x="13" y="39"/>
                    <a:pt x="25" y="52"/>
                  </a:cubicBezTo>
                  <a:cubicBezTo>
                    <a:pt x="443" y="178"/>
                    <a:pt x="874" y="343"/>
                    <a:pt x="1279" y="533"/>
                  </a:cubicBezTo>
                  <a:lnTo>
                    <a:pt x="1304" y="533"/>
                  </a:lnTo>
                  <a:lnTo>
                    <a:pt x="1304" y="520"/>
                  </a:lnTo>
                  <a:cubicBezTo>
                    <a:pt x="1316" y="507"/>
                    <a:pt x="1304" y="495"/>
                    <a:pt x="1304" y="495"/>
                  </a:cubicBezTo>
                  <a:cubicBezTo>
                    <a:pt x="874" y="305"/>
                    <a:pt x="430" y="14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11;p69">
              <a:extLst>
                <a:ext uri="{FF2B5EF4-FFF2-40B4-BE49-F238E27FC236}">
                  <a16:creationId xmlns:a16="http://schemas.microsoft.com/office/drawing/2014/main" id="{91F25A03-CE23-F952-3071-3AF91DE62008}"/>
                </a:ext>
              </a:extLst>
            </p:cNvPr>
            <p:cNvSpPr/>
            <p:nvPr/>
          </p:nvSpPr>
          <p:spPr>
            <a:xfrm rot="-205404" flipH="1">
              <a:off x="6254137" y="2763514"/>
              <a:ext cx="108666" cy="392621"/>
            </a:xfrm>
            <a:custGeom>
              <a:avLst/>
              <a:gdLst/>
              <a:ahLst/>
              <a:cxnLst/>
              <a:rect l="l" t="t" r="r" b="b"/>
              <a:pathLst>
                <a:path w="305" h="1102" extrusionOk="0">
                  <a:moveTo>
                    <a:pt x="279" y="0"/>
                  </a:moveTo>
                  <a:cubicBezTo>
                    <a:pt x="203" y="368"/>
                    <a:pt x="115" y="722"/>
                    <a:pt x="14" y="1077"/>
                  </a:cubicBezTo>
                  <a:cubicBezTo>
                    <a:pt x="0" y="1089"/>
                    <a:pt x="14" y="1102"/>
                    <a:pt x="26" y="1102"/>
                  </a:cubicBezTo>
                  <a:lnTo>
                    <a:pt x="39" y="1102"/>
                  </a:lnTo>
                  <a:lnTo>
                    <a:pt x="39" y="1089"/>
                  </a:lnTo>
                  <a:cubicBezTo>
                    <a:pt x="140" y="760"/>
                    <a:pt x="228" y="431"/>
                    <a:pt x="304" y="90"/>
                  </a:cubicBezTo>
                  <a:cubicBezTo>
                    <a:pt x="292" y="64"/>
                    <a:pt x="292" y="39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2;p69">
              <a:extLst>
                <a:ext uri="{FF2B5EF4-FFF2-40B4-BE49-F238E27FC236}">
                  <a16:creationId xmlns:a16="http://schemas.microsoft.com/office/drawing/2014/main" id="{CBA28035-CA14-8D77-EF9B-82085D6F3273}"/>
                </a:ext>
              </a:extLst>
            </p:cNvPr>
            <p:cNvSpPr/>
            <p:nvPr/>
          </p:nvSpPr>
          <p:spPr>
            <a:xfrm rot="-205404" flipH="1">
              <a:off x="6522016" y="2103991"/>
              <a:ext cx="32065" cy="252603"/>
            </a:xfrm>
            <a:custGeom>
              <a:avLst/>
              <a:gdLst/>
              <a:ahLst/>
              <a:cxnLst/>
              <a:rect l="l" t="t" r="r" b="b"/>
              <a:pathLst>
                <a:path w="90" h="709" extrusionOk="0">
                  <a:moveTo>
                    <a:pt x="51" y="0"/>
                  </a:moveTo>
                  <a:cubicBezTo>
                    <a:pt x="51" y="240"/>
                    <a:pt x="26" y="468"/>
                    <a:pt x="14" y="696"/>
                  </a:cubicBezTo>
                  <a:cubicBezTo>
                    <a:pt x="0" y="696"/>
                    <a:pt x="14" y="709"/>
                    <a:pt x="26" y="709"/>
                  </a:cubicBezTo>
                  <a:lnTo>
                    <a:pt x="39" y="709"/>
                  </a:lnTo>
                  <a:lnTo>
                    <a:pt x="39" y="696"/>
                  </a:lnTo>
                  <a:cubicBezTo>
                    <a:pt x="64" y="481"/>
                    <a:pt x="76" y="265"/>
                    <a:pt x="89" y="51"/>
                  </a:cubicBezTo>
                  <a:cubicBezTo>
                    <a:pt x="76" y="38"/>
                    <a:pt x="64" y="12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13;p69">
              <a:extLst>
                <a:ext uri="{FF2B5EF4-FFF2-40B4-BE49-F238E27FC236}">
                  <a16:creationId xmlns:a16="http://schemas.microsoft.com/office/drawing/2014/main" id="{48E3D984-4D49-22B3-4B42-772BE951E649}"/>
                </a:ext>
              </a:extLst>
            </p:cNvPr>
            <p:cNvSpPr/>
            <p:nvPr/>
          </p:nvSpPr>
          <p:spPr>
            <a:xfrm rot="-205404" flipH="1">
              <a:off x="6284383" y="2605321"/>
              <a:ext cx="45248" cy="206643"/>
            </a:xfrm>
            <a:custGeom>
              <a:avLst/>
              <a:gdLst/>
              <a:ahLst/>
              <a:cxnLst/>
              <a:rect l="l" t="t" r="r" b="b"/>
              <a:pathLst>
                <a:path w="127" h="580" extrusionOk="0">
                  <a:moveTo>
                    <a:pt x="101" y="1"/>
                  </a:moveTo>
                  <a:cubicBezTo>
                    <a:pt x="76" y="190"/>
                    <a:pt x="39" y="367"/>
                    <a:pt x="0" y="545"/>
                  </a:cubicBezTo>
                  <a:cubicBezTo>
                    <a:pt x="0" y="558"/>
                    <a:pt x="0" y="570"/>
                    <a:pt x="13" y="570"/>
                  </a:cubicBezTo>
                  <a:cubicBezTo>
                    <a:pt x="13" y="577"/>
                    <a:pt x="16" y="580"/>
                    <a:pt x="19" y="580"/>
                  </a:cubicBezTo>
                  <a:cubicBezTo>
                    <a:pt x="22" y="580"/>
                    <a:pt x="25" y="577"/>
                    <a:pt x="25" y="570"/>
                  </a:cubicBezTo>
                  <a:lnTo>
                    <a:pt x="39" y="558"/>
                  </a:lnTo>
                  <a:cubicBezTo>
                    <a:pt x="64" y="406"/>
                    <a:pt x="101" y="241"/>
                    <a:pt x="127" y="77"/>
                  </a:cubicBezTo>
                  <a:cubicBezTo>
                    <a:pt x="114" y="52"/>
                    <a:pt x="114" y="26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14;p69">
              <a:extLst>
                <a:ext uri="{FF2B5EF4-FFF2-40B4-BE49-F238E27FC236}">
                  <a16:creationId xmlns:a16="http://schemas.microsoft.com/office/drawing/2014/main" id="{AF23FC46-4F94-A7CD-8C1A-96AEA835EA3D}"/>
                </a:ext>
              </a:extLst>
            </p:cNvPr>
            <p:cNvSpPr/>
            <p:nvPr/>
          </p:nvSpPr>
          <p:spPr>
            <a:xfrm rot="-205404" flipH="1">
              <a:off x="7075181" y="1610126"/>
              <a:ext cx="31709" cy="247971"/>
            </a:xfrm>
            <a:custGeom>
              <a:avLst/>
              <a:gdLst/>
              <a:ahLst/>
              <a:cxnLst/>
              <a:rect l="l" t="t" r="r" b="b"/>
              <a:pathLst>
                <a:path w="89" h="696" extrusionOk="0">
                  <a:moveTo>
                    <a:pt x="0" y="0"/>
                  </a:moveTo>
                  <a:lnTo>
                    <a:pt x="0" y="0"/>
                  </a:lnTo>
                  <a:cubicBezTo>
                    <a:pt x="26" y="228"/>
                    <a:pt x="38" y="456"/>
                    <a:pt x="51" y="671"/>
                  </a:cubicBezTo>
                  <a:cubicBezTo>
                    <a:pt x="51" y="684"/>
                    <a:pt x="63" y="696"/>
                    <a:pt x="76" y="696"/>
                  </a:cubicBezTo>
                  <a:lnTo>
                    <a:pt x="88" y="684"/>
                  </a:lnTo>
                  <a:lnTo>
                    <a:pt x="88" y="671"/>
                  </a:lnTo>
                  <a:cubicBezTo>
                    <a:pt x="76" y="456"/>
                    <a:pt x="63" y="240"/>
                    <a:pt x="38" y="26"/>
                  </a:cubicBezTo>
                  <a:cubicBezTo>
                    <a:pt x="26" y="12"/>
                    <a:pt x="12" y="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15;p69">
              <a:extLst>
                <a:ext uri="{FF2B5EF4-FFF2-40B4-BE49-F238E27FC236}">
                  <a16:creationId xmlns:a16="http://schemas.microsoft.com/office/drawing/2014/main" id="{8FD2BEBD-918E-B87E-1CA6-85DA06FD91A0}"/>
                </a:ext>
              </a:extLst>
            </p:cNvPr>
            <p:cNvSpPr/>
            <p:nvPr/>
          </p:nvSpPr>
          <p:spPr>
            <a:xfrm rot="-205404" flipH="1">
              <a:off x="6415971" y="2293470"/>
              <a:ext cx="99402" cy="550454"/>
            </a:xfrm>
            <a:custGeom>
              <a:avLst/>
              <a:gdLst/>
              <a:ahLst/>
              <a:cxnLst/>
              <a:rect l="l" t="t" r="r" b="b"/>
              <a:pathLst>
                <a:path w="279" h="1545" extrusionOk="0">
                  <a:moveTo>
                    <a:pt x="240" y="1"/>
                  </a:moveTo>
                  <a:cubicBezTo>
                    <a:pt x="203" y="520"/>
                    <a:pt x="114" y="1026"/>
                    <a:pt x="13" y="1519"/>
                  </a:cubicBezTo>
                  <a:cubicBezTo>
                    <a:pt x="0" y="1532"/>
                    <a:pt x="13" y="1545"/>
                    <a:pt x="26" y="1545"/>
                  </a:cubicBezTo>
                  <a:lnTo>
                    <a:pt x="38" y="1545"/>
                  </a:lnTo>
                  <a:lnTo>
                    <a:pt x="38" y="1532"/>
                  </a:lnTo>
                  <a:cubicBezTo>
                    <a:pt x="152" y="1051"/>
                    <a:pt x="228" y="557"/>
                    <a:pt x="279" y="51"/>
                  </a:cubicBezTo>
                  <a:cubicBezTo>
                    <a:pt x="266" y="26"/>
                    <a:pt x="253" y="14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16;p69">
              <a:extLst>
                <a:ext uri="{FF2B5EF4-FFF2-40B4-BE49-F238E27FC236}">
                  <a16:creationId xmlns:a16="http://schemas.microsoft.com/office/drawing/2014/main" id="{22645567-CCB4-31B6-1F4B-3F17025CFB63}"/>
                </a:ext>
              </a:extLst>
            </p:cNvPr>
            <p:cNvSpPr/>
            <p:nvPr/>
          </p:nvSpPr>
          <p:spPr>
            <a:xfrm rot="-205404" flipH="1">
              <a:off x="6485456" y="2172559"/>
              <a:ext cx="76957" cy="550454"/>
            </a:xfrm>
            <a:custGeom>
              <a:avLst/>
              <a:gdLst/>
              <a:ahLst/>
              <a:cxnLst/>
              <a:rect l="l" t="t" r="r" b="b"/>
              <a:pathLst>
                <a:path w="216" h="1545" extrusionOk="0">
                  <a:moveTo>
                    <a:pt x="190" y="0"/>
                  </a:moveTo>
                  <a:cubicBezTo>
                    <a:pt x="152" y="520"/>
                    <a:pt x="89" y="1038"/>
                    <a:pt x="1" y="1519"/>
                  </a:cubicBezTo>
                  <a:cubicBezTo>
                    <a:pt x="1" y="1532"/>
                    <a:pt x="1" y="1544"/>
                    <a:pt x="13" y="1544"/>
                  </a:cubicBezTo>
                  <a:lnTo>
                    <a:pt x="26" y="1544"/>
                  </a:lnTo>
                  <a:cubicBezTo>
                    <a:pt x="26" y="1544"/>
                    <a:pt x="38" y="1544"/>
                    <a:pt x="38" y="1532"/>
                  </a:cubicBezTo>
                  <a:cubicBezTo>
                    <a:pt x="127" y="1051"/>
                    <a:pt x="190" y="557"/>
                    <a:pt x="215" y="51"/>
                  </a:cubicBezTo>
                  <a:cubicBezTo>
                    <a:pt x="203" y="39"/>
                    <a:pt x="203" y="26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17;p69">
              <a:extLst>
                <a:ext uri="{FF2B5EF4-FFF2-40B4-BE49-F238E27FC236}">
                  <a16:creationId xmlns:a16="http://schemas.microsoft.com/office/drawing/2014/main" id="{095B0D3A-7A16-8AF7-6EF0-BBE4455C8100}"/>
                </a:ext>
              </a:extLst>
            </p:cNvPr>
            <p:cNvSpPr/>
            <p:nvPr/>
          </p:nvSpPr>
          <p:spPr>
            <a:xfrm rot="-205404" flipH="1">
              <a:off x="6727020" y="1870290"/>
              <a:ext cx="31709" cy="473853"/>
            </a:xfrm>
            <a:custGeom>
              <a:avLst/>
              <a:gdLst/>
              <a:ahLst/>
              <a:cxnLst/>
              <a:rect l="l" t="t" r="r" b="b"/>
              <a:pathLst>
                <a:path w="89" h="1330" extrusionOk="0">
                  <a:moveTo>
                    <a:pt x="37" y="1"/>
                  </a:moveTo>
                  <a:lnTo>
                    <a:pt x="37" y="1"/>
                  </a:lnTo>
                  <a:cubicBezTo>
                    <a:pt x="51" y="444"/>
                    <a:pt x="37" y="874"/>
                    <a:pt x="0" y="1305"/>
                  </a:cubicBezTo>
                  <a:cubicBezTo>
                    <a:pt x="0" y="1317"/>
                    <a:pt x="12" y="1317"/>
                    <a:pt x="25" y="1330"/>
                  </a:cubicBezTo>
                  <a:lnTo>
                    <a:pt x="37" y="1317"/>
                  </a:lnTo>
                  <a:lnTo>
                    <a:pt x="37" y="1305"/>
                  </a:lnTo>
                  <a:cubicBezTo>
                    <a:pt x="76" y="886"/>
                    <a:pt x="88" y="469"/>
                    <a:pt x="88" y="39"/>
                  </a:cubicBezTo>
                  <a:cubicBezTo>
                    <a:pt x="63" y="26"/>
                    <a:pt x="51" y="14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18;p69">
              <a:extLst>
                <a:ext uri="{FF2B5EF4-FFF2-40B4-BE49-F238E27FC236}">
                  <a16:creationId xmlns:a16="http://schemas.microsoft.com/office/drawing/2014/main" id="{FD8C39B6-DBE8-5AC9-F689-DC7ECADCC402}"/>
                </a:ext>
              </a:extLst>
            </p:cNvPr>
            <p:cNvSpPr/>
            <p:nvPr/>
          </p:nvSpPr>
          <p:spPr>
            <a:xfrm rot="-205404" flipH="1">
              <a:off x="6786020" y="1812616"/>
              <a:ext cx="27077" cy="437869"/>
            </a:xfrm>
            <a:custGeom>
              <a:avLst/>
              <a:gdLst/>
              <a:ahLst/>
              <a:cxnLst/>
              <a:rect l="l" t="t" r="r" b="b"/>
              <a:pathLst>
                <a:path w="76" h="1229" extrusionOk="0">
                  <a:moveTo>
                    <a:pt x="13" y="1"/>
                  </a:moveTo>
                  <a:cubicBezTo>
                    <a:pt x="38" y="406"/>
                    <a:pt x="25" y="811"/>
                    <a:pt x="0" y="1216"/>
                  </a:cubicBezTo>
                  <a:cubicBezTo>
                    <a:pt x="0" y="1229"/>
                    <a:pt x="13" y="1229"/>
                    <a:pt x="25" y="1229"/>
                  </a:cubicBezTo>
                  <a:lnTo>
                    <a:pt x="38" y="1229"/>
                  </a:lnTo>
                  <a:lnTo>
                    <a:pt x="38" y="1216"/>
                  </a:lnTo>
                  <a:cubicBezTo>
                    <a:pt x="64" y="824"/>
                    <a:pt x="76" y="431"/>
                    <a:pt x="51" y="26"/>
                  </a:cubicBezTo>
                  <a:cubicBezTo>
                    <a:pt x="38" y="14"/>
                    <a:pt x="25" y="14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19;p69">
              <a:extLst>
                <a:ext uri="{FF2B5EF4-FFF2-40B4-BE49-F238E27FC236}">
                  <a16:creationId xmlns:a16="http://schemas.microsoft.com/office/drawing/2014/main" id="{4AEA205A-7B97-0B3B-3DC6-2EB7AC913119}"/>
                </a:ext>
              </a:extLst>
            </p:cNvPr>
            <p:cNvSpPr/>
            <p:nvPr/>
          </p:nvSpPr>
          <p:spPr>
            <a:xfrm rot="-205404" flipH="1">
              <a:off x="6929267" y="1700425"/>
              <a:ext cx="27434" cy="320296"/>
            </a:xfrm>
            <a:custGeom>
              <a:avLst/>
              <a:gdLst/>
              <a:ahLst/>
              <a:cxnLst/>
              <a:rect l="l" t="t" r="r" b="b"/>
              <a:pathLst>
                <a:path w="77" h="899" extrusionOk="0">
                  <a:moveTo>
                    <a:pt x="1" y="0"/>
                  </a:moveTo>
                  <a:cubicBezTo>
                    <a:pt x="26" y="291"/>
                    <a:pt x="39" y="594"/>
                    <a:pt x="39" y="886"/>
                  </a:cubicBezTo>
                  <a:cubicBezTo>
                    <a:pt x="39" y="898"/>
                    <a:pt x="51" y="898"/>
                    <a:pt x="64" y="898"/>
                  </a:cubicBezTo>
                  <a:lnTo>
                    <a:pt x="77" y="898"/>
                  </a:lnTo>
                  <a:lnTo>
                    <a:pt x="77" y="886"/>
                  </a:lnTo>
                  <a:cubicBezTo>
                    <a:pt x="77" y="594"/>
                    <a:pt x="64" y="316"/>
                    <a:pt x="39" y="12"/>
                  </a:cubicBezTo>
                  <a:cubicBezTo>
                    <a:pt x="26" y="12"/>
                    <a:pt x="1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7"/>
          <p:cNvSpPr txBox="1">
            <a:spLocks noGrp="1"/>
          </p:cNvSpPr>
          <p:nvPr>
            <p:ph type="title"/>
          </p:nvPr>
        </p:nvSpPr>
        <p:spPr>
          <a:xfrm>
            <a:off x="512769" y="367598"/>
            <a:ext cx="7704000" cy="739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+mj-lt"/>
                <a:ea typeface="Verdana" panose="020B0604030504040204" pitchFamily="34" charset="0"/>
              </a:rPr>
              <a:t>N</a:t>
            </a:r>
            <a:r>
              <a:rPr lang="en" sz="4000" dirty="0">
                <a:latin typeface="+mj-lt"/>
                <a:ea typeface="Verdana" panose="020B0604030504040204" pitchFamily="34" charset="0"/>
              </a:rPr>
              <a:t>ội dung báo cáo</a:t>
            </a:r>
            <a:endParaRPr sz="4000" dirty="0">
              <a:solidFill>
                <a:srgbClr val="FF0000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2158" name="Google Shape;2158;p37"/>
          <p:cNvSpPr txBox="1">
            <a:spLocks noGrp="1"/>
          </p:cNvSpPr>
          <p:nvPr>
            <p:ph type="title" idx="5"/>
          </p:nvPr>
        </p:nvSpPr>
        <p:spPr>
          <a:xfrm>
            <a:off x="1502013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01</a:t>
            </a:r>
            <a:endParaRPr dirty="0">
              <a:latin typeface="+mn-lt"/>
            </a:endParaRPr>
          </a:p>
        </p:txBody>
      </p:sp>
      <p:sp>
        <p:nvSpPr>
          <p:cNvPr id="2159" name="Google Shape;2159;p37"/>
          <p:cNvSpPr txBox="1">
            <a:spLocks noGrp="1"/>
          </p:cNvSpPr>
          <p:nvPr>
            <p:ph type="title" idx="6"/>
          </p:nvPr>
        </p:nvSpPr>
        <p:spPr>
          <a:xfrm>
            <a:off x="3648655" y="3140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03</a:t>
            </a:r>
            <a:endParaRPr dirty="0">
              <a:latin typeface="+mn-lt"/>
            </a:endParaRPr>
          </a:p>
        </p:txBody>
      </p:sp>
      <p:sp>
        <p:nvSpPr>
          <p:cNvPr id="2160" name="Google Shape;2160;p37"/>
          <p:cNvSpPr txBox="1">
            <a:spLocks noGrp="1"/>
          </p:cNvSpPr>
          <p:nvPr>
            <p:ph type="title" idx="7"/>
          </p:nvPr>
        </p:nvSpPr>
        <p:spPr>
          <a:xfrm>
            <a:off x="5895599" y="14082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02</a:t>
            </a:r>
            <a:endParaRPr dirty="0">
              <a:latin typeface="+mn-lt"/>
            </a:endParaRPr>
          </a:p>
        </p:txBody>
      </p:sp>
      <p:sp>
        <p:nvSpPr>
          <p:cNvPr id="2162" name="Google Shape;2162;p37"/>
          <p:cNvSpPr txBox="1">
            <a:spLocks noGrp="1"/>
          </p:cNvSpPr>
          <p:nvPr>
            <p:ph type="subTitle" idx="9"/>
          </p:nvPr>
        </p:nvSpPr>
        <p:spPr>
          <a:xfrm>
            <a:off x="969543" y="1796635"/>
            <a:ext cx="1800644" cy="9603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+mn-lt"/>
              </a:rPr>
              <a:t>Tổng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quan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đồ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án</a:t>
            </a:r>
            <a:endParaRPr sz="2200" dirty="0">
              <a:latin typeface="+mn-lt"/>
            </a:endParaRPr>
          </a:p>
        </p:txBody>
      </p:sp>
      <p:sp>
        <p:nvSpPr>
          <p:cNvPr id="2163" name="Google Shape;2163;p37"/>
          <p:cNvSpPr txBox="1">
            <a:spLocks noGrp="1"/>
          </p:cNvSpPr>
          <p:nvPr>
            <p:ph type="subTitle" idx="13"/>
          </p:nvPr>
        </p:nvSpPr>
        <p:spPr>
          <a:xfrm>
            <a:off x="5404279" y="1855820"/>
            <a:ext cx="1910923" cy="901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+mn-lt"/>
              </a:rPr>
              <a:t>Kết quả đạt được</a:t>
            </a:r>
            <a:endParaRPr sz="2200" dirty="0">
              <a:latin typeface="+mn-lt"/>
            </a:endParaRPr>
          </a:p>
        </p:txBody>
      </p:sp>
      <p:sp>
        <p:nvSpPr>
          <p:cNvPr id="2164" name="Google Shape;2164;p37"/>
          <p:cNvSpPr txBox="1">
            <a:spLocks noGrp="1"/>
          </p:cNvSpPr>
          <p:nvPr>
            <p:ph type="subTitle" idx="14"/>
          </p:nvPr>
        </p:nvSpPr>
        <p:spPr>
          <a:xfrm>
            <a:off x="3157335" y="3557514"/>
            <a:ext cx="1800644" cy="901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+mn-lt"/>
              </a:rPr>
              <a:t>Demo hệ thông</a:t>
            </a:r>
            <a:endParaRPr sz="22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0;p38">
            <a:extLst>
              <a:ext uri="{FF2B5EF4-FFF2-40B4-BE49-F238E27FC236}">
                <a16:creationId xmlns:a16="http://schemas.microsoft.com/office/drawing/2014/main" id="{DC5D05CF-A4B6-A143-389C-2299FFCE6C92}"/>
              </a:ext>
            </a:extLst>
          </p:cNvPr>
          <p:cNvSpPr txBox="1">
            <a:spLocks/>
          </p:cNvSpPr>
          <p:nvPr/>
        </p:nvSpPr>
        <p:spPr>
          <a:xfrm>
            <a:off x="1417255" y="289208"/>
            <a:ext cx="4694061" cy="139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4500" dirty="0" err="1">
                <a:latin typeface="+mj-lt"/>
              </a:rPr>
              <a:t>Tổng</a:t>
            </a:r>
            <a:r>
              <a:rPr lang="en-US" sz="4500" dirty="0">
                <a:latin typeface="+mj-lt"/>
              </a:rPr>
              <a:t> </a:t>
            </a:r>
            <a:r>
              <a:rPr lang="en-US" sz="4500" dirty="0" err="1">
                <a:latin typeface="+mj-lt"/>
              </a:rPr>
              <a:t>quan</a:t>
            </a:r>
            <a:r>
              <a:rPr lang="en-US" sz="4500" dirty="0">
                <a:latin typeface="+mj-lt"/>
              </a:rPr>
              <a:t> </a:t>
            </a:r>
            <a:r>
              <a:rPr lang="en-US" sz="4500" dirty="0" err="1">
                <a:latin typeface="+mj-lt"/>
              </a:rPr>
              <a:t>đồ</a:t>
            </a:r>
            <a:r>
              <a:rPr lang="en-US" sz="4500" dirty="0">
                <a:latin typeface="+mj-lt"/>
              </a:rPr>
              <a:t> </a:t>
            </a:r>
            <a:r>
              <a:rPr lang="en-US" sz="4500" dirty="0" err="1">
                <a:latin typeface="+mj-lt"/>
              </a:rPr>
              <a:t>án</a:t>
            </a:r>
            <a:endParaRPr lang="en-US" sz="4500" dirty="0">
              <a:latin typeface="+mj-lt"/>
            </a:endParaRPr>
          </a:p>
        </p:txBody>
      </p:sp>
      <p:sp>
        <p:nvSpPr>
          <p:cNvPr id="11" name="Google Shape;2171;p38">
            <a:extLst>
              <a:ext uri="{FF2B5EF4-FFF2-40B4-BE49-F238E27FC236}">
                <a16:creationId xmlns:a16="http://schemas.microsoft.com/office/drawing/2014/main" id="{921BE964-AB0E-D57C-C45E-9BFFE11177D2}"/>
              </a:ext>
            </a:extLst>
          </p:cNvPr>
          <p:cNvSpPr txBox="1">
            <a:spLocks/>
          </p:cNvSpPr>
          <p:nvPr/>
        </p:nvSpPr>
        <p:spPr>
          <a:xfrm>
            <a:off x="342030" y="331188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highlight>
                  <a:schemeClr val="accent4"/>
                </a:highlight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7AA91-3260-CD94-5E53-B699A23040D0}"/>
              </a:ext>
            </a:extLst>
          </p:cNvPr>
          <p:cNvSpPr txBox="1"/>
          <p:nvPr/>
        </p:nvSpPr>
        <p:spPr>
          <a:xfrm>
            <a:off x="363001" y="1518488"/>
            <a:ext cx="830312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tả</a:t>
            </a:r>
            <a:endParaRPr lang="en-US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“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”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(SIFT </a:t>
            </a:r>
            <a:r>
              <a:rPr lang="en-US" dirty="0" err="1"/>
              <a:t>và</a:t>
            </a:r>
            <a:r>
              <a:rPr lang="en-US" dirty="0"/>
              <a:t> ORB)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(Histogram </a:t>
            </a:r>
            <a:r>
              <a:rPr lang="en-US" dirty="0" err="1"/>
              <a:t>và</a:t>
            </a:r>
            <a:r>
              <a:rPr lang="en-US" dirty="0"/>
              <a:t> Correlogram)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(CD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TMBuD</a:t>
            </a:r>
            <a:r>
              <a:rPr lang="en-US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1314D-FA05-7283-466C-65338D65A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652" y="3054702"/>
            <a:ext cx="4722495" cy="1799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28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903E38B-A1DD-A36B-041A-B3C74AC325A3}"/>
              </a:ext>
            </a:extLst>
          </p:cNvPr>
          <p:cNvSpPr txBox="1"/>
          <p:nvPr/>
        </p:nvSpPr>
        <p:spPr>
          <a:xfrm>
            <a:off x="321648" y="526071"/>
            <a:ext cx="8114726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bị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(SIFT, ORB, </a:t>
            </a:r>
            <a:r>
              <a:rPr lang="en-US" dirty="0" err="1"/>
              <a:t>Histogam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Correlogram).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Database.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81706-87EA-263B-5F06-0B129E325A1A}"/>
              </a:ext>
            </a:extLst>
          </p:cNvPr>
          <p:cNvSpPr txBox="1"/>
          <p:nvPr/>
        </p:nvSpPr>
        <p:spPr>
          <a:xfrm>
            <a:off x="321648" y="2337256"/>
            <a:ext cx="8114726" cy="2314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/>
              <a:t>Truy</a:t>
            </a:r>
            <a:r>
              <a:rPr lang="en-US" b="1" dirty="0"/>
              <a:t> </a:t>
            </a:r>
            <a:r>
              <a:rPr lang="en-US" b="1" dirty="0" err="1"/>
              <a:t>vấn</a:t>
            </a:r>
            <a:endParaRPr lang="en-US" b="1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CSDL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(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trong</a:t>
            </a:r>
            <a:r>
              <a:rPr lang="en-US" dirty="0"/>
              <a:t> file txt).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So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CSDL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K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170;p38">
            <a:extLst>
              <a:ext uri="{FF2B5EF4-FFF2-40B4-BE49-F238E27FC236}">
                <a16:creationId xmlns:a16="http://schemas.microsoft.com/office/drawing/2014/main" id="{90CD6CF8-E05C-F8BE-0ECF-C5089948A2B0}"/>
              </a:ext>
            </a:extLst>
          </p:cNvPr>
          <p:cNvSpPr txBox="1">
            <a:spLocks/>
          </p:cNvSpPr>
          <p:nvPr/>
        </p:nvSpPr>
        <p:spPr>
          <a:xfrm>
            <a:off x="1619434" y="271104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endParaRPr lang="en-US" dirty="0">
              <a:latin typeface="+mj-lt"/>
            </a:endParaRPr>
          </a:p>
        </p:txBody>
      </p:sp>
      <p:sp>
        <p:nvSpPr>
          <p:cNvPr id="18" name="Google Shape;2171;p38">
            <a:extLst>
              <a:ext uri="{FF2B5EF4-FFF2-40B4-BE49-F238E27FC236}">
                <a16:creationId xmlns:a16="http://schemas.microsoft.com/office/drawing/2014/main" id="{D1B0087A-4B9E-30C7-476B-83F6366355C7}"/>
              </a:ext>
            </a:extLst>
          </p:cNvPr>
          <p:cNvSpPr txBox="1">
            <a:spLocks/>
          </p:cNvSpPr>
          <p:nvPr/>
        </p:nvSpPr>
        <p:spPr>
          <a:xfrm>
            <a:off x="342030" y="331188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highlight>
                  <a:schemeClr val="accent4"/>
                </a:highlight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" dirty="0"/>
              <a:t>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02A1F6-52E7-38BB-5255-E7E6F363E662}"/>
              </a:ext>
            </a:extLst>
          </p:cNvPr>
          <p:cNvGraphicFramePr>
            <a:graphicFrameLocks noGrp="1"/>
          </p:cNvGraphicFramePr>
          <p:nvPr/>
        </p:nvGraphicFramePr>
        <p:xfrm>
          <a:off x="342029" y="1842588"/>
          <a:ext cx="8383827" cy="3119986"/>
        </p:xfrm>
        <a:graphic>
          <a:graphicData uri="http://schemas.openxmlformats.org/drawingml/2006/table">
            <a:tbl>
              <a:tblPr firstRow="1" firstCol="1" bandRow="1">
                <a:tableStyleId>{32CA08C1-3426-4A3B-A107-068C4DA207B8}</a:tableStyleId>
              </a:tblPr>
              <a:tblGrid>
                <a:gridCol w="1674431">
                  <a:extLst>
                    <a:ext uri="{9D8B030D-6E8A-4147-A177-3AD203B41FA5}">
                      <a16:colId xmlns:a16="http://schemas.microsoft.com/office/drawing/2014/main" val="2358354460"/>
                    </a:ext>
                  </a:extLst>
                </a:gridCol>
                <a:gridCol w="1674431">
                  <a:extLst>
                    <a:ext uri="{9D8B030D-6E8A-4147-A177-3AD203B41FA5}">
                      <a16:colId xmlns:a16="http://schemas.microsoft.com/office/drawing/2014/main" val="2807567451"/>
                    </a:ext>
                  </a:extLst>
                </a:gridCol>
                <a:gridCol w="1680716">
                  <a:extLst>
                    <a:ext uri="{9D8B030D-6E8A-4147-A177-3AD203B41FA5}">
                      <a16:colId xmlns:a16="http://schemas.microsoft.com/office/drawing/2014/main" val="391377132"/>
                    </a:ext>
                  </a:extLst>
                </a:gridCol>
                <a:gridCol w="1680716">
                  <a:extLst>
                    <a:ext uri="{9D8B030D-6E8A-4147-A177-3AD203B41FA5}">
                      <a16:colId xmlns:a16="http://schemas.microsoft.com/office/drawing/2014/main" val="590449298"/>
                    </a:ext>
                  </a:extLst>
                </a:gridCol>
                <a:gridCol w="1673533">
                  <a:extLst>
                    <a:ext uri="{9D8B030D-6E8A-4147-A177-3AD203B41FA5}">
                      <a16:colId xmlns:a16="http://schemas.microsoft.com/office/drawing/2014/main" val="2264582067"/>
                    </a:ext>
                  </a:extLst>
                </a:gridCol>
              </a:tblGrid>
              <a:tr h="347422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 err="1">
                          <a:effectLst/>
                        </a:rPr>
                        <a:t>TMBuD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609" marR="105609" marT="52805" marB="52805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05912"/>
                  </a:ext>
                </a:extLst>
              </a:tr>
              <a:tr h="228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K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</a:rPr>
                        <a:t>SIFT</a:t>
                      </a:r>
                      <a:endParaRPr lang="en-US" sz="13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</a:rPr>
                        <a:t>ORB</a:t>
                      </a:r>
                      <a:endParaRPr lang="en-US" sz="13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Histogram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Correlogram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98446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3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609" marR="105609" marT="52805" marB="5280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0.783333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0.408333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0.416667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0.4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03292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12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10.1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8.6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14.9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28993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5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609" marR="105609" marT="52805" marB="52805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0.753333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0.403333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0.416667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0.391667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010548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11.5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7.2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8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14.1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5466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11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609" marR="105609" marT="52805" marB="52805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0.735202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0.412623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0.376667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0.388952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extLst>
                  <a:ext uri="{0D108BD9-81ED-4DB2-BD59-A6C34878D82A}">
                    <a16:rowId xmlns:a16="http://schemas.microsoft.com/office/drawing/2014/main" val="3075010615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5.7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10.7 secs / image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9.5 secs / image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5.7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/>
                </a:tc>
                <a:extLst>
                  <a:ext uri="{0D108BD9-81ED-4DB2-BD59-A6C34878D82A}">
                    <a16:rowId xmlns:a16="http://schemas.microsoft.com/office/drawing/2014/main" val="2608496732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</a:rPr>
                        <a:t>21</a:t>
                      </a:r>
                      <a:endParaRPr lang="en-US" sz="1300" b="1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609" marR="105609" marT="52805" marB="52805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0.718833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0.398385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0.376667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0.331031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776875"/>
                  </a:ext>
                </a:extLst>
              </a:tr>
              <a:tr h="22850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5.2 secs / image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4.6 secs / image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9.8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13 secs / image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207" marR="79207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170;p38">
            <a:extLst>
              <a:ext uri="{FF2B5EF4-FFF2-40B4-BE49-F238E27FC236}">
                <a16:creationId xmlns:a16="http://schemas.microsoft.com/office/drawing/2014/main" id="{90CD6CF8-E05C-F8BE-0ECF-C5089948A2B0}"/>
              </a:ext>
            </a:extLst>
          </p:cNvPr>
          <p:cNvSpPr txBox="1">
            <a:spLocks/>
          </p:cNvSpPr>
          <p:nvPr/>
        </p:nvSpPr>
        <p:spPr>
          <a:xfrm>
            <a:off x="1619434" y="271104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168FE-8E7E-F850-F206-C652F489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08" y="1033523"/>
            <a:ext cx="2722818" cy="263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25607-B2B2-4A55-D1BF-42042188F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20" y="1033523"/>
            <a:ext cx="2749671" cy="2674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5DD1C-80C8-40DE-3D53-D05279D0C0BB}"/>
              </a:ext>
            </a:extLst>
          </p:cNvPr>
          <p:cNvSpPr txBox="1"/>
          <p:nvPr/>
        </p:nvSpPr>
        <p:spPr>
          <a:xfrm>
            <a:off x="1713925" y="3765625"/>
            <a:ext cx="767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SIFT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CB25D-2049-1D8C-D1E9-94CF3B98A556}"/>
              </a:ext>
            </a:extLst>
          </p:cNvPr>
          <p:cNvSpPr txBox="1"/>
          <p:nvPr/>
        </p:nvSpPr>
        <p:spPr>
          <a:xfrm>
            <a:off x="6318856" y="3765625"/>
            <a:ext cx="767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ORB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0330D-8132-7C65-65DF-2BC7DBBA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6" y="1278430"/>
            <a:ext cx="2867603" cy="2674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D94B4-20E8-F2F8-FC1F-020123D8AF73}"/>
              </a:ext>
            </a:extLst>
          </p:cNvPr>
          <p:cNvSpPr txBox="1"/>
          <p:nvPr/>
        </p:nvSpPr>
        <p:spPr>
          <a:xfrm>
            <a:off x="1828799" y="3953052"/>
            <a:ext cx="1236049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Histogram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53869-078A-94F0-8D93-71441736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262" y="1190447"/>
            <a:ext cx="2813250" cy="2762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9D94B4-20E8-F2F8-FC1F-020123D8AF73}"/>
              </a:ext>
            </a:extLst>
          </p:cNvPr>
          <p:cNvSpPr txBox="1"/>
          <p:nvPr/>
        </p:nvSpPr>
        <p:spPr>
          <a:xfrm>
            <a:off x="5947625" y="3971100"/>
            <a:ext cx="1478817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Correlogram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0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170;p38">
            <a:extLst>
              <a:ext uri="{FF2B5EF4-FFF2-40B4-BE49-F238E27FC236}">
                <a16:creationId xmlns:a16="http://schemas.microsoft.com/office/drawing/2014/main" id="{90CD6CF8-E05C-F8BE-0ECF-C5089948A2B0}"/>
              </a:ext>
            </a:extLst>
          </p:cNvPr>
          <p:cNvSpPr txBox="1">
            <a:spLocks/>
          </p:cNvSpPr>
          <p:nvPr/>
        </p:nvSpPr>
        <p:spPr>
          <a:xfrm>
            <a:off x="1619434" y="271104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endParaRPr lang="en-US" dirty="0">
              <a:latin typeface="+mj-lt"/>
            </a:endParaRPr>
          </a:p>
        </p:txBody>
      </p:sp>
      <p:sp>
        <p:nvSpPr>
          <p:cNvPr id="18" name="Google Shape;2171;p38">
            <a:extLst>
              <a:ext uri="{FF2B5EF4-FFF2-40B4-BE49-F238E27FC236}">
                <a16:creationId xmlns:a16="http://schemas.microsoft.com/office/drawing/2014/main" id="{D1B0087A-4B9E-30C7-476B-83F6366355C7}"/>
              </a:ext>
            </a:extLst>
          </p:cNvPr>
          <p:cNvSpPr txBox="1">
            <a:spLocks/>
          </p:cNvSpPr>
          <p:nvPr/>
        </p:nvSpPr>
        <p:spPr>
          <a:xfrm>
            <a:off x="342030" y="331188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highlight>
                  <a:schemeClr val="accent4"/>
                </a:highlight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riam Libre"/>
              <a:buNone/>
              <a:defRPr sz="6000" b="1" i="0" u="none" strike="noStrike" cap="none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" dirty="0"/>
              <a:t>02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02A1F6-52E7-38BB-5255-E7E6F363E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13993"/>
              </p:ext>
            </p:extLst>
          </p:nvPr>
        </p:nvGraphicFramePr>
        <p:xfrm>
          <a:off x="342030" y="1801004"/>
          <a:ext cx="8383827" cy="3119986"/>
        </p:xfrm>
        <a:graphic>
          <a:graphicData uri="http://schemas.openxmlformats.org/drawingml/2006/table">
            <a:tbl>
              <a:tblPr firstRow="1" firstCol="1" bandRow="1">
                <a:tableStyleId>{32CA08C1-3426-4A3B-A107-068C4DA207B8}</a:tableStyleId>
              </a:tblPr>
              <a:tblGrid>
                <a:gridCol w="1674431">
                  <a:extLst>
                    <a:ext uri="{9D8B030D-6E8A-4147-A177-3AD203B41FA5}">
                      <a16:colId xmlns:a16="http://schemas.microsoft.com/office/drawing/2014/main" val="2358354460"/>
                    </a:ext>
                  </a:extLst>
                </a:gridCol>
                <a:gridCol w="1674431">
                  <a:extLst>
                    <a:ext uri="{9D8B030D-6E8A-4147-A177-3AD203B41FA5}">
                      <a16:colId xmlns:a16="http://schemas.microsoft.com/office/drawing/2014/main" val="2807567451"/>
                    </a:ext>
                  </a:extLst>
                </a:gridCol>
                <a:gridCol w="1680716">
                  <a:extLst>
                    <a:ext uri="{9D8B030D-6E8A-4147-A177-3AD203B41FA5}">
                      <a16:colId xmlns:a16="http://schemas.microsoft.com/office/drawing/2014/main" val="391377132"/>
                    </a:ext>
                  </a:extLst>
                </a:gridCol>
                <a:gridCol w="1680716">
                  <a:extLst>
                    <a:ext uri="{9D8B030D-6E8A-4147-A177-3AD203B41FA5}">
                      <a16:colId xmlns:a16="http://schemas.microsoft.com/office/drawing/2014/main" val="590449298"/>
                    </a:ext>
                  </a:extLst>
                </a:gridCol>
                <a:gridCol w="1673533">
                  <a:extLst>
                    <a:ext uri="{9D8B030D-6E8A-4147-A177-3AD203B41FA5}">
                      <a16:colId xmlns:a16="http://schemas.microsoft.com/office/drawing/2014/main" val="2264582067"/>
                    </a:ext>
                  </a:extLst>
                </a:gridCol>
              </a:tblGrid>
              <a:tr h="347422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CD</a:t>
                      </a:r>
                      <a:endParaRPr lang="en-US" sz="1300" kern="100" dirty="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005912"/>
                  </a:ext>
                </a:extLst>
              </a:tr>
              <a:tr h="2285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endParaRPr lang="en-US" sz="1300" kern="100" dirty="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SIFT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ORB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Histogram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Correlogram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98446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0.791667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0.633333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03292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 secs / image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 secs / image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 secs / image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4.3 secs / image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828993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0.791667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0.607222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010548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1.2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0.9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0.1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5466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0.79246</a:t>
                      </a:r>
                    </a:p>
                  </a:txBody>
                  <a:tcPr marL="68580" marR="68580" marT="0" marB="0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0.60373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0.0358766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0.0785714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5010615"/>
                  </a:ext>
                </a:extLst>
              </a:tr>
              <a:tr h="467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1.9 secs / image</a:t>
                      </a:r>
                    </a:p>
                  </a:txBody>
                  <a:tcPr marL="68580" marR="68580" marT="0" marB="0" anchor="ctr">
                    <a:solidFill>
                      <a:srgbClr val="FAEA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0.8 secs / image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 secs / image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4.6 secs / image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8496732"/>
                  </a:ext>
                </a:extLst>
              </a:tr>
              <a:tr h="2285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300" kern="100">
                        <a:effectLst/>
                        <a:latin typeface="+mj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0. 700148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0.54342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0.0358766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0.0921269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776875"/>
                  </a:ext>
                </a:extLst>
              </a:tr>
              <a:tr h="2285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1.6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0.7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0.1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  <a:latin typeface="+mj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5.5 secs / image</a:t>
                      </a:r>
                    </a:p>
                  </a:txBody>
                  <a:tcPr marL="68580" marR="68580" marT="0" marB="0" anchor="ctr"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6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7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170;p38">
            <a:extLst>
              <a:ext uri="{FF2B5EF4-FFF2-40B4-BE49-F238E27FC236}">
                <a16:creationId xmlns:a16="http://schemas.microsoft.com/office/drawing/2014/main" id="{90CD6CF8-E05C-F8BE-0ECF-C5089948A2B0}"/>
              </a:ext>
            </a:extLst>
          </p:cNvPr>
          <p:cNvSpPr txBox="1">
            <a:spLocks/>
          </p:cNvSpPr>
          <p:nvPr/>
        </p:nvSpPr>
        <p:spPr>
          <a:xfrm>
            <a:off x="1619434" y="271104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50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riam Libre"/>
              <a:buNone/>
              <a:defRPr sz="3600" b="1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5DD1C-80C8-40DE-3D53-D05279D0C0BB}"/>
              </a:ext>
            </a:extLst>
          </p:cNvPr>
          <p:cNvSpPr txBox="1"/>
          <p:nvPr/>
        </p:nvSpPr>
        <p:spPr>
          <a:xfrm>
            <a:off x="2057783" y="3765625"/>
            <a:ext cx="767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SIFT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CB25D-2049-1D8C-D1E9-94CF3B98A556}"/>
              </a:ext>
            </a:extLst>
          </p:cNvPr>
          <p:cNvSpPr txBox="1"/>
          <p:nvPr/>
        </p:nvSpPr>
        <p:spPr>
          <a:xfrm>
            <a:off x="6484275" y="3719675"/>
            <a:ext cx="76736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ORB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6AE0-9132-5E94-AFC7-6A79BC12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1" y="1304972"/>
            <a:ext cx="4045077" cy="2311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5ED5B-CE8A-D3A0-1C37-F5FDD39C9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230" y="1304972"/>
            <a:ext cx="4073050" cy="23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755"/>
      </p:ext>
    </p:extLst>
  </p:cSld>
  <p:clrMapOvr>
    <a:masterClrMapping/>
  </p:clrMapOvr>
</p:sld>
</file>

<file path=ppt/theme/theme1.xml><?xml version="1.0" encoding="utf-8"?>
<a:theme xmlns:a="http://schemas.openxmlformats.org/drawingml/2006/main" name="Language Arts Subject for Middle School: Chapter Review by Slidesgo">
  <a:themeElements>
    <a:clrScheme name="Simple Light">
      <a:dk1>
        <a:srgbClr val="835499"/>
      </a:dk1>
      <a:lt1>
        <a:srgbClr val="FAEAD6"/>
      </a:lt1>
      <a:dk2>
        <a:srgbClr val="000000"/>
      </a:dk2>
      <a:lt2>
        <a:srgbClr val="FFA48A"/>
      </a:lt2>
      <a:accent1>
        <a:srgbClr val="FDB358"/>
      </a:accent1>
      <a:accent2>
        <a:srgbClr val="EDD7BD"/>
      </a:accent2>
      <a:accent3>
        <a:srgbClr val="FFFFFF"/>
      </a:accent3>
      <a:accent4>
        <a:srgbClr val="276B60"/>
      </a:accent4>
      <a:accent5>
        <a:srgbClr val="EE5D4A"/>
      </a:accent5>
      <a:accent6>
        <a:srgbClr val="C093E3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597</Words>
  <Application>Microsoft Office PowerPoint</Application>
  <PresentationFormat>On-screen Show (16:9)</PresentationFormat>
  <Paragraphs>140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Anaheim</vt:lpstr>
      <vt:lpstr>Lato Light</vt:lpstr>
      <vt:lpstr>Arial</vt:lpstr>
      <vt:lpstr>Bebas Neue</vt:lpstr>
      <vt:lpstr>Miriam Libre</vt:lpstr>
      <vt:lpstr>Aptos</vt:lpstr>
      <vt:lpstr>Lato</vt:lpstr>
      <vt:lpstr>Verdana</vt:lpstr>
      <vt:lpstr>Nunito Light</vt:lpstr>
      <vt:lpstr>Wingdings</vt:lpstr>
      <vt:lpstr>Language Arts Subject for Middle School: Chapter Review by Slidesgo</vt:lpstr>
      <vt:lpstr>TRUY VẤN ẢNH DỰA VÀO NỘI DUNG THỊ GIÁC</vt:lpstr>
      <vt:lpstr>Nội dung báo cáo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Kim Hoang</dc:creator>
  <cp:lastModifiedBy>VÕ NGUYỄN HOÀNG KIM</cp:lastModifiedBy>
  <cp:revision>3</cp:revision>
  <dcterms:modified xsi:type="dcterms:W3CDTF">2024-07-23T16:47:37Z</dcterms:modified>
</cp:coreProperties>
</file>